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94" r:id="rId3"/>
    <p:sldId id="298" r:id="rId4"/>
    <p:sldId id="299" r:id="rId5"/>
    <p:sldId id="300" r:id="rId6"/>
    <p:sldId id="268" r:id="rId7"/>
    <p:sldId id="257" r:id="rId8"/>
    <p:sldId id="277" r:id="rId9"/>
    <p:sldId id="297" r:id="rId10"/>
    <p:sldId id="304" r:id="rId11"/>
    <p:sldId id="303" r:id="rId12"/>
    <p:sldId id="30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C9B44568-08E3-4580-8809-185BB92887D5}">
          <p14:sldIdLst>
            <p14:sldId id="260"/>
            <p14:sldId id="294"/>
            <p14:sldId id="298"/>
          </p14:sldIdLst>
        </p14:section>
        <p14:section name="Gestos Individuais CBA" id="{BCAA0837-3284-4E58-9AB7-9B979CF65FA6}">
          <p14:sldIdLst>
            <p14:sldId id="299"/>
            <p14:sldId id="300"/>
            <p14:sldId id="268"/>
            <p14:sldId id="257"/>
            <p14:sldId id="277"/>
          </p14:sldIdLst>
        </p14:section>
        <p14:section name="Gestos Finais" id="{3FE6F005-1F74-4B4B-B723-7516FDC8E41D}">
          <p14:sldIdLst>
            <p14:sldId id="297"/>
            <p14:sldId id="304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26" d="100"/>
          <a:sy n="26" d="100"/>
        </p:scale>
        <p:origin x="24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3B86C25-B5E0-55FD-2A2B-72D9AE04F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B8275BE-0524-1ACA-D0F7-939291B19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F4CDDC7-446D-9B79-96B1-6661DC79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6CC2F78-351C-9C18-B99F-B915C7E52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693E1F4-BEA3-1AF4-AAD3-793DC683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555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9D2367-533C-DF8E-4041-2E89D4FA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CA1B0A6B-F5DB-E2FD-0CA0-4B8188850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758CF22-7D9B-CCBB-7FFC-206BF73C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BAE427D-FF43-EE8D-9EE5-E102C79C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671CA29-4B62-98D0-A23E-8780600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43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2C84B857-EB6D-49FC-B473-55C14164B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6476160-E53E-7BA7-C2DD-CA01356BF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AF401A6-9A91-E427-7DBC-8E4E53F7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53BB14E-D9DF-4764-98F5-7A78CB70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17E6605-AE55-90A2-7362-E3DBD298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25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DB5CA5-8BCF-57FF-F786-FBBAF6A2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E16AC68-3222-9DEB-0079-04F9E51E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9F1AEE0-9A9B-D433-C8F5-6C788D19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559CEE0-B032-DA6A-3AB5-CA559EF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C2E3C68-5F12-0E34-BA9B-5C5B8B73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34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C486057-7E48-D84D-BE3C-C9A02EAA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696BF1C-1F8D-A265-B445-A3F03D9CA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492979E-54AC-FFDB-8351-F97C4ED8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CAFA068-C8BB-B0BB-A757-3893DE61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6FA2D9C-7D31-DB28-7DF0-066D80F6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59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B6864DB-DF38-E279-C45A-BC29288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DCDD805-1C93-D8A3-28A2-57FFC198B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8A0C2D93-A30E-F076-F403-ED8FD6167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B0BDDDB6-7834-51C8-D6CA-849DA36A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07B67BA-333C-FE57-84D1-A6FC21F0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9A4A984-7659-2646-EA89-461307B7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72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DD52D2-33D7-FCB9-FF81-1D15C207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A1B8686-C269-B549-99EB-946460FE1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40B6B529-6EC0-1895-BE34-AA868597B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B0FD334A-C427-3033-ED30-DD77D5EF6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C674060-3714-9F83-CC52-6A4F4BB74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8C0F996E-C220-E643-C99A-06F5DBC2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871EF6B7-7405-43C0-C781-7E8CC53C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20C0DB16-4A58-048D-3176-F045DA6F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83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ECB7AE-0B83-141C-FF50-09881CC4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5BD27C6-A627-F179-276D-440D8942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996810CB-9DAB-9F27-FA1C-27E33C81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C9327CB8-DA07-CB70-966E-A0C5ABE6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007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77F82255-9F2B-8DA3-7FEE-F31188C5F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AE6F2CB9-A8E6-AF34-C5E6-AD10C3AF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43C29ED-C08C-3573-9CEF-AB2F516D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53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EA2B29-293A-35CF-93D1-2690F792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3E10844-3C37-0216-71DE-969714F7C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E8D74E72-F304-7E8D-375B-69B73910C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1F2F4FD9-E6FA-6214-1380-A3B89CA3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E5A5045-234D-D794-7887-65219381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8A6FDBA-6755-D6C0-9C79-6155713A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04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2F37910-4131-E9D8-9721-B910B8B7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2F69ACE7-AA19-8C4C-0C93-C596ED80A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FD55DB65-E76E-3CB0-6DCD-4B5E36012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66306E8-A0BF-D934-DE37-8F5CDFEB3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196B2A5-8887-5B9D-D0F5-A1BB5BFD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7FC38B5-F59C-E0F2-E438-CB7DF297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34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8BE41565-31D6-A48C-5B00-9E98D0D2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38DAB72-8569-4021-3B1D-F99F569A6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AF2140A-559B-442D-F51D-3D935D0FB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A6CC8-182B-4B15-B245-E6F5CF045C4E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81F15E1-1B17-0AF4-9EBB-DDCDFCFE7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3305CD5-ACE6-4161-BB1D-75FBC2685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D0643-72DC-4254-8506-F52DCAF63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4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90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90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97648A80-1323-271A-8662-B60B48F5D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1" b="10227"/>
          <a:stretch/>
        </p:blipFill>
        <p:spPr bwMode="auto">
          <a:xfrm>
            <a:off x="-1" y="-2585883"/>
            <a:ext cx="23282031" cy="944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Homem em pé em frente a fundo branco&#10;&#10;Descrição gerada automaticamente">
            <a:extLst>
              <a:ext uri="{FF2B5EF4-FFF2-40B4-BE49-F238E27FC236}">
                <a16:creationId xmlns:a16="http://schemas.microsoft.com/office/drawing/2014/main" xmlns="" id="{ECEC89C8-1C0F-9256-E0EB-E78D200F1B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0" t="16649" r="40334"/>
          <a:stretch/>
        </p:blipFill>
        <p:spPr>
          <a:xfrm>
            <a:off x="1682171" y="1141792"/>
            <a:ext cx="2367280" cy="5716208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xmlns="" id="{1ECC9AD4-EF89-78D6-7BBB-01D67C199786}"/>
              </a:ext>
            </a:extLst>
          </p:cNvPr>
          <p:cNvGrpSpPr/>
          <p:nvPr/>
        </p:nvGrpSpPr>
        <p:grpSpPr>
          <a:xfrm>
            <a:off x="2530726" y="3495842"/>
            <a:ext cx="442052" cy="384012"/>
            <a:chOff x="2526916" y="3492032"/>
            <a:chExt cx="442052" cy="384012"/>
          </a:xfrm>
        </p:grpSpPr>
        <p:pic>
          <p:nvPicPr>
            <p:cNvPr id="5" name="Imagem 4" descr="Uma imagem contendo escuro, olhando, capacete, homem&#10;&#10;Descrição gerada automaticamente">
              <a:extLst>
                <a:ext uri="{FF2B5EF4-FFF2-40B4-BE49-F238E27FC236}">
                  <a16:creationId xmlns:a16="http://schemas.microsoft.com/office/drawing/2014/main" xmlns="" id="{F51E4217-DC8E-BBAA-B6BB-1CFBEE754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9" r="30297"/>
            <a:stretch/>
          </p:blipFill>
          <p:spPr>
            <a:xfrm rot="6576338">
              <a:off x="2555936" y="3463012"/>
              <a:ext cx="384012" cy="442052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xmlns="" id="{C5111C43-2314-4FB8-E84C-FFAAEC8F0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39830">
              <a:off x="2621672" y="3685943"/>
              <a:ext cx="222060" cy="65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EBB3BE17-D90D-5125-4EB5-E31FE1E8C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938260">
              <a:off x="2762402" y="3630428"/>
              <a:ext cx="222060" cy="65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51B3139C-FD92-7702-80B3-5EEFBA791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39830">
              <a:off x="2615252" y="3532890"/>
              <a:ext cx="222060" cy="65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1CE2249F-435E-DED3-F450-F5225607BC8C}"/>
                </a:ext>
              </a:extLst>
            </p:cNvPr>
            <p:cNvGrpSpPr/>
            <p:nvPr/>
          </p:nvGrpSpPr>
          <p:grpSpPr>
            <a:xfrm>
              <a:off x="2564767" y="3513664"/>
              <a:ext cx="103098" cy="124808"/>
              <a:chOff x="4932442" y="2947336"/>
              <a:chExt cx="1442786" cy="1746605"/>
            </a:xfrm>
          </p:grpSpPr>
          <p:pic>
            <p:nvPicPr>
              <p:cNvPr id="2062" name="Picture 14" descr="OptiTrack - Accessories">
                <a:extLst>
                  <a:ext uri="{FF2B5EF4-FFF2-40B4-BE49-F238E27FC236}">
                    <a16:creationId xmlns:a16="http://schemas.microsoft.com/office/drawing/2014/main" xmlns="" id="{BB5ABE67-93B9-91E2-E0BC-0E17572A9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322" b="12183"/>
              <a:stretch/>
            </p:blipFill>
            <p:spPr bwMode="auto">
              <a:xfrm>
                <a:off x="4932442" y="3108985"/>
                <a:ext cx="1442786" cy="1584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" descr="OptiTrack - Accessories">
                <a:extLst>
                  <a:ext uri="{FF2B5EF4-FFF2-40B4-BE49-F238E27FC236}">
                    <a16:creationId xmlns:a16="http://schemas.microsoft.com/office/drawing/2014/main" xmlns="" id="{018B8527-A822-7831-039D-93B49BC74A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940"/>
              <a:stretch/>
            </p:blipFill>
            <p:spPr bwMode="auto">
              <a:xfrm>
                <a:off x="4932442" y="2947336"/>
                <a:ext cx="1442786" cy="96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 descr="OptiTrack - Motion Capture Markers">
              <a:extLst>
                <a:ext uri="{FF2B5EF4-FFF2-40B4-BE49-F238E27FC236}">
                  <a16:creationId xmlns:a16="http://schemas.microsoft.com/office/drawing/2014/main" xmlns="" id="{B8B5EEA6-588E-31D0-73D0-75B14E654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201" y="3612335"/>
              <a:ext cx="53962" cy="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OptiTrack - Accessories">
            <a:extLst>
              <a:ext uri="{FF2B5EF4-FFF2-40B4-BE49-F238E27FC236}">
                <a16:creationId xmlns:a16="http://schemas.microsoft.com/office/drawing/2014/main" xmlns="" id="{2EE2CFC6-86D3-9B45-9962-F3F91BEBE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7"/>
          <a:stretch/>
        </p:blipFill>
        <p:spPr bwMode="auto">
          <a:xfrm>
            <a:off x="242438" y="3044536"/>
            <a:ext cx="648548" cy="114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7" name="Agrupar 2086">
            <a:extLst>
              <a:ext uri="{FF2B5EF4-FFF2-40B4-BE49-F238E27FC236}">
                <a16:creationId xmlns:a16="http://schemas.microsoft.com/office/drawing/2014/main" xmlns="" id="{D34DBE0C-01E4-305F-1C5F-BF4517ED56FB}"/>
              </a:ext>
            </a:extLst>
          </p:cNvPr>
          <p:cNvGrpSpPr/>
          <p:nvPr/>
        </p:nvGrpSpPr>
        <p:grpSpPr>
          <a:xfrm>
            <a:off x="8648655" y="1736913"/>
            <a:ext cx="3768068" cy="2286698"/>
            <a:chOff x="8625795" y="1755827"/>
            <a:chExt cx="3768068" cy="2286698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xmlns="" id="{865D7CE9-BF68-3CE0-AD70-6C43BCF08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064" t="21640" r="5659" b="30563"/>
            <a:stretch/>
          </p:blipFill>
          <p:spPr>
            <a:xfrm>
              <a:off x="8625795" y="2343496"/>
              <a:ext cx="3768068" cy="1272649"/>
            </a:xfrm>
            <a:prstGeom prst="rect">
              <a:avLst/>
            </a:prstGeom>
          </p:spPr>
        </p:pic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xmlns="" id="{9CD9AB64-B7C6-76D6-39B1-6C8CBB50E0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7569" y="2342805"/>
              <a:ext cx="128587" cy="169519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xmlns="" id="{3DDC0A09-0C47-AD1F-F274-2DF355B549DF}"/>
                </a:ext>
              </a:extLst>
            </p:cNvPr>
            <p:cNvSpPr txBox="1"/>
            <p:nvPr/>
          </p:nvSpPr>
          <p:spPr>
            <a:xfrm>
              <a:off x="9889306" y="3334639"/>
              <a:ext cx="1241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Bebop 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CMU Serif" panose="02000603000000000000" pitchFamily="2" charset="0"/>
                  <a:cs typeface="CMU Serif" panose="02000603000000000000" pitchFamily="2" charset="0"/>
                  <a:sym typeface="Overlock"/>
                </a:rPr>
                <a:t>Parrot Inc.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619F9455-1D73-9D47-0653-82D8A65BF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777523" y="1755827"/>
              <a:ext cx="639438" cy="530921"/>
            </a:xfrm>
            <a:prstGeom prst="rect">
              <a:avLst/>
            </a:prstGeom>
          </p:spPr>
        </p:pic>
        <p:sp>
          <p:nvSpPr>
            <p:cNvPr id="30" name="Elipse 29">
              <a:extLst>
                <a:ext uri="{FF2B5EF4-FFF2-40B4-BE49-F238E27FC236}">
                  <a16:creationId xmlns:a16="http://schemas.microsoft.com/office/drawing/2014/main" xmlns="" id="{EF54B3CE-ECB4-8E83-E12A-62E34E77A5E3}"/>
                </a:ext>
              </a:extLst>
            </p:cNvPr>
            <p:cNvSpPr/>
            <p:nvPr/>
          </p:nvSpPr>
          <p:spPr>
            <a:xfrm>
              <a:off x="10143883" y="2226117"/>
              <a:ext cx="143087" cy="14308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  <a:shade val="67500"/>
                    <a:satMod val="11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82" name="Conector reto 2081">
              <a:extLst>
                <a:ext uri="{FF2B5EF4-FFF2-40B4-BE49-F238E27FC236}">
                  <a16:creationId xmlns:a16="http://schemas.microsoft.com/office/drawing/2014/main" xmlns="" id="{154887E6-C624-3475-94E6-234C87BC7795}"/>
                </a:ext>
              </a:extLst>
            </p:cNvPr>
            <p:cNvCxnSpPr>
              <a:cxnSpLocks/>
            </p:cNvCxnSpPr>
            <p:nvPr/>
          </p:nvCxnSpPr>
          <p:spPr>
            <a:xfrm>
              <a:off x="11782778" y="3314059"/>
              <a:ext cx="149878" cy="4116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83" name="Elipse 2082">
              <a:extLst>
                <a:ext uri="{FF2B5EF4-FFF2-40B4-BE49-F238E27FC236}">
                  <a16:creationId xmlns:a16="http://schemas.microsoft.com/office/drawing/2014/main" xmlns="" id="{E1DCE7CB-8A2D-AA4E-038B-72E6BAE67751}"/>
                </a:ext>
              </a:extLst>
            </p:cNvPr>
            <p:cNvSpPr/>
            <p:nvPr/>
          </p:nvSpPr>
          <p:spPr>
            <a:xfrm>
              <a:off x="11904527" y="3300113"/>
              <a:ext cx="143087" cy="14308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  <a:shade val="67500"/>
                    <a:satMod val="11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84" name="Conector reto 2083">
              <a:extLst>
                <a:ext uri="{FF2B5EF4-FFF2-40B4-BE49-F238E27FC236}">
                  <a16:creationId xmlns:a16="http://schemas.microsoft.com/office/drawing/2014/main" xmlns="" id="{AF18F327-3788-242A-09C3-8768659EA08B}"/>
                </a:ext>
              </a:extLst>
            </p:cNvPr>
            <p:cNvCxnSpPr>
              <a:cxnSpLocks/>
              <a:endCxn id="2085" idx="1"/>
            </p:cNvCxnSpPr>
            <p:nvPr/>
          </p:nvCxnSpPr>
          <p:spPr>
            <a:xfrm flipH="1" flipV="1">
              <a:off x="9163869" y="3191927"/>
              <a:ext cx="186745" cy="142712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85" name="Elipse 2084">
              <a:extLst>
                <a:ext uri="{FF2B5EF4-FFF2-40B4-BE49-F238E27FC236}">
                  <a16:creationId xmlns:a16="http://schemas.microsoft.com/office/drawing/2014/main" xmlns="" id="{B21D080B-BE28-F690-BB07-A95516195708}"/>
                </a:ext>
              </a:extLst>
            </p:cNvPr>
            <p:cNvSpPr/>
            <p:nvPr/>
          </p:nvSpPr>
          <p:spPr>
            <a:xfrm>
              <a:off x="9142914" y="3170972"/>
              <a:ext cx="143087" cy="14308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  <a:shade val="67500"/>
                    <a:satMod val="11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111" name="Conector de Seta Reta 2110">
            <a:extLst>
              <a:ext uri="{FF2B5EF4-FFF2-40B4-BE49-F238E27FC236}">
                <a16:creationId xmlns:a16="http://schemas.microsoft.com/office/drawing/2014/main" xmlns="" id="{2B99A714-D39E-64CD-5D0C-41D91EE50274}"/>
              </a:ext>
            </a:extLst>
          </p:cNvPr>
          <p:cNvCxnSpPr>
            <a:cxnSpLocks/>
          </p:cNvCxnSpPr>
          <p:nvPr/>
        </p:nvCxnSpPr>
        <p:spPr>
          <a:xfrm flipV="1">
            <a:off x="5117913" y="4918710"/>
            <a:ext cx="0" cy="631270"/>
          </a:xfrm>
          <a:prstGeom prst="straightConnector1">
            <a:avLst/>
          </a:prstGeom>
          <a:ln w="444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2" name="Conector de Seta Reta 2111">
            <a:extLst>
              <a:ext uri="{FF2B5EF4-FFF2-40B4-BE49-F238E27FC236}">
                <a16:creationId xmlns:a16="http://schemas.microsoft.com/office/drawing/2014/main" xmlns="" id="{8711FFEA-533B-A9C6-0251-558AFD66149A}"/>
              </a:ext>
            </a:extLst>
          </p:cNvPr>
          <p:cNvCxnSpPr>
            <a:cxnSpLocks/>
          </p:cNvCxnSpPr>
          <p:nvPr/>
        </p:nvCxnSpPr>
        <p:spPr>
          <a:xfrm>
            <a:off x="5117913" y="5549980"/>
            <a:ext cx="613710" cy="161804"/>
          </a:xfrm>
          <a:prstGeom prst="straightConnector1">
            <a:avLst/>
          </a:prstGeom>
          <a:ln w="444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Conector de Seta Reta 2112">
            <a:extLst>
              <a:ext uri="{FF2B5EF4-FFF2-40B4-BE49-F238E27FC236}">
                <a16:creationId xmlns:a16="http://schemas.microsoft.com/office/drawing/2014/main" xmlns="" id="{941E98FB-75EE-8FE8-93B6-A7ACDB041544}"/>
              </a:ext>
            </a:extLst>
          </p:cNvPr>
          <p:cNvCxnSpPr>
            <a:cxnSpLocks/>
          </p:cNvCxnSpPr>
          <p:nvPr/>
        </p:nvCxnSpPr>
        <p:spPr>
          <a:xfrm flipH="1">
            <a:off x="4514850" y="5549980"/>
            <a:ext cx="603062" cy="168428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4" name="Forma Livre: Forma 2113">
            <a:extLst>
              <a:ext uri="{FF2B5EF4-FFF2-40B4-BE49-F238E27FC236}">
                <a16:creationId xmlns:a16="http://schemas.microsoft.com/office/drawing/2014/main" xmlns="" id="{0A8A8511-CC7E-56A8-E04F-9DE34D372CD4}"/>
              </a:ext>
            </a:extLst>
          </p:cNvPr>
          <p:cNvSpPr/>
          <p:nvPr/>
        </p:nvSpPr>
        <p:spPr>
          <a:xfrm>
            <a:off x="5136963" y="2226117"/>
            <a:ext cx="5201426" cy="3341335"/>
          </a:xfrm>
          <a:custGeom>
            <a:avLst/>
            <a:gdLst>
              <a:gd name="connsiteX0" fmla="*/ 2668537 w 2668537"/>
              <a:gd name="connsiteY0" fmla="*/ 106010 h 959450"/>
              <a:gd name="connsiteX1" fmla="*/ 2493277 w 2668537"/>
              <a:gd name="connsiteY1" fmla="*/ 37430 h 959450"/>
              <a:gd name="connsiteX2" fmla="*/ 2333257 w 2668537"/>
              <a:gd name="connsiteY2" fmla="*/ 6950 h 959450"/>
              <a:gd name="connsiteX3" fmla="*/ 2066557 w 2668537"/>
              <a:gd name="connsiteY3" fmla="*/ 6950 h 959450"/>
              <a:gd name="connsiteX4" fmla="*/ 1860817 w 2668537"/>
              <a:gd name="connsiteY4" fmla="*/ 83150 h 959450"/>
              <a:gd name="connsiteX5" fmla="*/ 1761757 w 2668537"/>
              <a:gd name="connsiteY5" fmla="*/ 128870 h 959450"/>
              <a:gd name="connsiteX6" fmla="*/ 1594117 w 2668537"/>
              <a:gd name="connsiteY6" fmla="*/ 250790 h 959450"/>
              <a:gd name="connsiteX7" fmla="*/ 1357897 w 2668537"/>
              <a:gd name="connsiteY7" fmla="*/ 311750 h 959450"/>
              <a:gd name="connsiteX8" fmla="*/ 1022617 w 2668537"/>
              <a:gd name="connsiteY8" fmla="*/ 403190 h 959450"/>
              <a:gd name="connsiteX9" fmla="*/ 694957 w 2668537"/>
              <a:gd name="connsiteY9" fmla="*/ 334610 h 959450"/>
              <a:gd name="connsiteX10" fmla="*/ 352057 w 2668537"/>
              <a:gd name="connsiteY10" fmla="*/ 357470 h 959450"/>
              <a:gd name="connsiteX11" fmla="*/ 54877 w 2668537"/>
              <a:gd name="connsiteY11" fmla="*/ 547970 h 959450"/>
              <a:gd name="connsiteX12" fmla="*/ 1537 w 2668537"/>
              <a:gd name="connsiteY12" fmla="*/ 959450 h 9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8537" h="959450">
                <a:moveTo>
                  <a:pt x="2668537" y="106010"/>
                </a:moveTo>
                <a:cubicBezTo>
                  <a:pt x="2608847" y="79975"/>
                  <a:pt x="2549157" y="53940"/>
                  <a:pt x="2493277" y="37430"/>
                </a:cubicBezTo>
                <a:cubicBezTo>
                  <a:pt x="2437397" y="20920"/>
                  <a:pt x="2404377" y="12030"/>
                  <a:pt x="2333257" y="6950"/>
                </a:cubicBezTo>
                <a:cubicBezTo>
                  <a:pt x="2262137" y="1870"/>
                  <a:pt x="2145297" y="-5750"/>
                  <a:pt x="2066557" y="6950"/>
                </a:cubicBezTo>
                <a:cubicBezTo>
                  <a:pt x="1987817" y="19650"/>
                  <a:pt x="1911617" y="62830"/>
                  <a:pt x="1860817" y="83150"/>
                </a:cubicBezTo>
                <a:cubicBezTo>
                  <a:pt x="1810017" y="103470"/>
                  <a:pt x="1806207" y="100930"/>
                  <a:pt x="1761757" y="128870"/>
                </a:cubicBezTo>
                <a:cubicBezTo>
                  <a:pt x="1717307" y="156810"/>
                  <a:pt x="1661427" y="220310"/>
                  <a:pt x="1594117" y="250790"/>
                </a:cubicBezTo>
                <a:cubicBezTo>
                  <a:pt x="1526807" y="281270"/>
                  <a:pt x="1453147" y="286350"/>
                  <a:pt x="1357897" y="311750"/>
                </a:cubicBezTo>
                <a:cubicBezTo>
                  <a:pt x="1262647" y="337150"/>
                  <a:pt x="1133107" y="399380"/>
                  <a:pt x="1022617" y="403190"/>
                </a:cubicBezTo>
                <a:cubicBezTo>
                  <a:pt x="912127" y="407000"/>
                  <a:pt x="806717" y="342230"/>
                  <a:pt x="694957" y="334610"/>
                </a:cubicBezTo>
                <a:cubicBezTo>
                  <a:pt x="583197" y="326990"/>
                  <a:pt x="458737" y="321910"/>
                  <a:pt x="352057" y="357470"/>
                </a:cubicBezTo>
                <a:cubicBezTo>
                  <a:pt x="245377" y="393030"/>
                  <a:pt x="113297" y="447640"/>
                  <a:pt x="54877" y="547970"/>
                </a:cubicBezTo>
                <a:cubicBezTo>
                  <a:pt x="-3543" y="648300"/>
                  <a:pt x="-2273" y="887060"/>
                  <a:pt x="1537" y="95945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5" name="CaixaDeTexto 2114">
                <a:extLst>
                  <a:ext uri="{FF2B5EF4-FFF2-40B4-BE49-F238E27FC236}">
                    <a16:creationId xmlns:a16="http://schemas.microsoft.com/office/drawing/2014/main" xmlns="" id="{602C8C8A-FA76-845D-9C57-201D28E55D91}"/>
                  </a:ext>
                </a:extLst>
              </p:cNvPr>
              <p:cNvSpPr txBox="1"/>
              <p:nvPr/>
            </p:nvSpPr>
            <p:spPr>
              <a:xfrm>
                <a:off x="4704979" y="5630882"/>
                <a:ext cx="825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 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〈</m:t>
                    </m:r>
                  </m:oMath>
                </a14:m>
                <a:r>
                  <a:rPr lang="pt-BR" sz="2400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</a:t>
                </a:r>
                <a:r>
                  <a:rPr lang="pt-BR" sz="900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pt-BR" sz="2400" dirty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115" name="CaixaDeTexto 2114">
                <a:extLst>
                  <a:ext uri="{FF2B5EF4-FFF2-40B4-BE49-F238E27FC236}">
                    <a16:creationId xmlns:a16="http://schemas.microsoft.com/office/drawing/2014/main" id="{602C8C8A-FA76-845D-9C57-201D28E5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979" y="5630882"/>
                <a:ext cx="825867" cy="461665"/>
              </a:xfrm>
              <a:prstGeom prst="rect">
                <a:avLst/>
              </a:prstGeom>
              <a:blipFill>
                <a:blip r:embed="rId10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20" name="Conector reto 2119">
            <a:extLst>
              <a:ext uri="{FF2B5EF4-FFF2-40B4-BE49-F238E27FC236}">
                <a16:creationId xmlns:a16="http://schemas.microsoft.com/office/drawing/2014/main" xmlns="" id="{4873759D-B86F-9C8A-2C63-E39E7A1BF70A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7737676" y="992545"/>
            <a:ext cx="2450022" cy="1235613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2" name="Conector reto 2121">
            <a:extLst>
              <a:ext uri="{FF2B5EF4-FFF2-40B4-BE49-F238E27FC236}">
                <a16:creationId xmlns:a16="http://schemas.microsoft.com/office/drawing/2014/main" xmlns="" id="{83E60A29-EC37-E86E-CB1A-CF38FA27C050}"/>
              </a:ext>
            </a:extLst>
          </p:cNvPr>
          <p:cNvCxnSpPr>
            <a:cxnSpLocks/>
            <a:stCxn id="30" idx="7"/>
          </p:cNvCxnSpPr>
          <p:nvPr/>
        </p:nvCxnSpPr>
        <p:spPr>
          <a:xfrm flipV="1">
            <a:off x="10288875" y="1539583"/>
            <a:ext cx="772865" cy="688575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Conector reto 2125">
            <a:extLst>
              <a:ext uri="{FF2B5EF4-FFF2-40B4-BE49-F238E27FC236}">
                <a16:creationId xmlns:a16="http://schemas.microsoft.com/office/drawing/2014/main" xmlns="" id="{1760F9ED-F575-58FF-8655-8D2CB7FCA1AF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0238287" y="-142043"/>
            <a:ext cx="733256" cy="2349246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9" name="Conector reto 2128">
            <a:extLst>
              <a:ext uri="{FF2B5EF4-FFF2-40B4-BE49-F238E27FC236}">
                <a16:creationId xmlns:a16="http://schemas.microsoft.com/office/drawing/2014/main" xmlns="" id="{8FD31F6C-A9EA-1762-3DEE-8833D95997F4}"/>
              </a:ext>
            </a:extLst>
          </p:cNvPr>
          <p:cNvCxnSpPr>
            <a:cxnSpLocks/>
            <a:stCxn id="2083" idx="7"/>
          </p:cNvCxnSpPr>
          <p:nvPr/>
        </p:nvCxnSpPr>
        <p:spPr>
          <a:xfrm flipV="1">
            <a:off x="12049519" y="156642"/>
            <a:ext cx="3952430" cy="3145512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Conector reto 2131">
            <a:extLst>
              <a:ext uri="{FF2B5EF4-FFF2-40B4-BE49-F238E27FC236}">
                <a16:creationId xmlns:a16="http://schemas.microsoft.com/office/drawing/2014/main" xmlns="" id="{FCC4B38F-1666-D1D1-A86E-9341606273A8}"/>
              </a:ext>
            </a:extLst>
          </p:cNvPr>
          <p:cNvCxnSpPr>
            <a:cxnSpLocks/>
            <a:stCxn id="2083" idx="7"/>
          </p:cNvCxnSpPr>
          <p:nvPr/>
        </p:nvCxnSpPr>
        <p:spPr>
          <a:xfrm flipV="1">
            <a:off x="12049519" y="702594"/>
            <a:ext cx="4613251" cy="259956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0" name="Forma Livre: Forma 2169">
            <a:extLst>
              <a:ext uri="{FF2B5EF4-FFF2-40B4-BE49-F238E27FC236}">
                <a16:creationId xmlns:a16="http://schemas.microsoft.com/office/drawing/2014/main" xmlns="" id="{1881286E-405C-80B8-2F08-44412E626666}"/>
              </a:ext>
            </a:extLst>
          </p:cNvPr>
          <p:cNvSpPr/>
          <p:nvPr/>
        </p:nvSpPr>
        <p:spPr>
          <a:xfrm>
            <a:off x="19598361" y="378143"/>
            <a:ext cx="3419358" cy="5131785"/>
          </a:xfrm>
          <a:custGeom>
            <a:avLst/>
            <a:gdLst>
              <a:gd name="connsiteX0" fmla="*/ 65684 w 3419358"/>
              <a:gd name="connsiteY0" fmla="*/ 3272472 h 5131785"/>
              <a:gd name="connsiteX1" fmla="*/ 4724 w 3419358"/>
              <a:gd name="connsiteY1" fmla="*/ 3485832 h 5131785"/>
              <a:gd name="connsiteX2" fmla="*/ 177444 w 3419358"/>
              <a:gd name="connsiteY2" fmla="*/ 3516312 h 5131785"/>
              <a:gd name="connsiteX3" fmla="*/ 370484 w 3419358"/>
              <a:gd name="connsiteY3" fmla="*/ 3485832 h 5131785"/>
              <a:gd name="connsiteX4" fmla="*/ 573684 w 3419358"/>
              <a:gd name="connsiteY4" fmla="*/ 3516312 h 5131785"/>
              <a:gd name="connsiteX5" fmla="*/ 624484 w 3419358"/>
              <a:gd name="connsiteY5" fmla="*/ 3851592 h 5131785"/>
              <a:gd name="connsiteX6" fmla="*/ 644804 w 3419358"/>
              <a:gd name="connsiteY6" fmla="*/ 4186872 h 5131785"/>
              <a:gd name="connsiteX7" fmla="*/ 583844 w 3419358"/>
              <a:gd name="connsiteY7" fmla="*/ 4755832 h 5131785"/>
              <a:gd name="connsiteX8" fmla="*/ 594004 w 3419358"/>
              <a:gd name="connsiteY8" fmla="*/ 4938712 h 5131785"/>
              <a:gd name="connsiteX9" fmla="*/ 756564 w 3419358"/>
              <a:gd name="connsiteY9" fmla="*/ 5019992 h 5131785"/>
              <a:gd name="connsiteX10" fmla="*/ 1284884 w 3419358"/>
              <a:gd name="connsiteY10" fmla="*/ 4928552 h 5131785"/>
              <a:gd name="connsiteX11" fmla="*/ 1234084 w 3419358"/>
              <a:gd name="connsiteY11" fmla="*/ 4796472 h 5131785"/>
              <a:gd name="connsiteX12" fmla="*/ 868324 w 3419358"/>
              <a:gd name="connsiteY12" fmla="*/ 4765992 h 5131785"/>
              <a:gd name="connsiteX13" fmla="*/ 543204 w 3419358"/>
              <a:gd name="connsiteY13" fmla="*/ 4948872 h 5131785"/>
              <a:gd name="connsiteX14" fmla="*/ 624484 w 3419358"/>
              <a:gd name="connsiteY14" fmla="*/ 5019992 h 5131785"/>
              <a:gd name="connsiteX15" fmla="*/ 898804 w 3419358"/>
              <a:gd name="connsiteY15" fmla="*/ 5080952 h 5131785"/>
              <a:gd name="connsiteX16" fmla="*/ 1264564 w 3419358"/>
              <a:gd name="connsiteY16" fmla="*/ 5019992 h 5131785"/>
              <a:gd name="connsiteX17" fmla="*/ 1264564 w 3419358"/>
              <a:gd name="connsiteY17" fmla="*/ 4887912 h 5131785"/>
              <a:gd name="connsiteX18" fmla="*/ 1030884 w 3419358"/>
              <a:gd name="connsiteY18" fmla="*/ 4816792 h 5131785"/>
              <a:gd name="connsiteX19" fmla="*/ 715924 w 3419358"/>
              <a:gd name="connsiteY19" fmla="*/ 4877752 h 5131785"/>
              <a:gd name="connsiteX20" fmla="*/ 594004 w 3419358"/>
              <a:gd name="connsiteY20" fmla="*/ 4999672 h 5131785"/>
              <a:gd name="connsiteX21" fmla="*/ 898804 w 3419358"/>
              <a:gd name="connsiteY21" fmla="*/ 5060632 h 5131785"/>
              <a:gd name="connsiteX22" fmla="*/ 1234084 w 3419358"/>
              <a:gd name="connsiteY22" fmla="*/ 4948872 h 5131785"/>
              <a:gd name="connsiteX23" fmla="*/ 1071524 w 3419358"/>
              <a:gd name="connsiteY23" fmla="*/ 4826952 h 5131785"/>
              <a:gd name="connsiteX24" fmla="*/ 827684 w 3419358"/>
              <a:gd name="connsiteY24" fmla="*/ 4826952 h 5131785"/>
              <a:gd name="connsiteX25" fmla="*/ 797204 w 3419358"/>
              <a:gd name="connsiteY25" fmla="*/ 5019992 h 5131785"/>
              <a:gd name="connsiteX26" fmla="*/ 1081684 w 3419358"/>
              <a:gd name="connsiteY26" fmla="*/ 5131752 h 5131785"/>
              <a:gd name="connsiteX27" fmla="*/ 1416964 w 3419358"/>
              <a:gd name="connsiteY27" fmla="*/ 5009832 h 5131785"/>
              <a:gd name="connsiteX28" fmla="*/ 1924964 w 3419358"/>
              <a:gd name="connsiteY28" fmla="*/ 4938712 h 5131785"/>
              <a:gd name="connsiteX29" fmla="*/ 2361844 w 3419358"/>
              <a:gd name="connsiteY29" fmla="*/ 4847272 h 5131785"/>
              <a:gd name="connsiteX30" fmla="*/ 2737764 w 3419358"/>
              <a:gd name="connsiteY30" fmla="*/ 4826952 h 5131785"/>
              <a:gd name="connsiteX31" fmla="*/ 3062884 w 3419358"/>
              <a:gd name="connsiteY31" fmla="*/ 4481512 h 5131785"/>
              <a:gd name="connsiteX32" fmla="*/ 3073044 w 3419358"/>
              <a:gd name="connsiteY32" fmla="*/ 3953192 h 5131785"/>
              <a:gd name="connsiteX33" fmla="*/ 3276244 w 3419358"/>
              <a:gd name="connsiteY33" fmla="*/ 3109912 h 5131785"/>
              <a:gd name="connsiteX34" fmla="*/ 3255924 w 3419358"/>
              <a:gd name="connsiteY34" fmla="*/ 2368232 h 5131785"/>
              <a:gd name="connsiteX35" fmla="*/ 3286404 w 3419358"/>
              <a:gd name="connsiteY35" fmla="*/ 1860232 h 5131785"/>
              <a:gd name="connsiteX36" fmla="*/ 3337204 w 3419358"/>
              <a:gd name="connsiteY36" fmla="*/ 1240472 h 5131785"/>
              <a:gd name="connsiteX37" fmla="*/ 3388004 w 3419358"/>
              <a:gd name="connsiteY37" fmla="*/ 539432 h 5131785"/>
              <a:gd name="connsiteX38" fmla="*/ 3418484 w 3419358"/>
              <a:gd name="connsiteY38" fmla="*/ 214312 h 5131785"/>
              <a:gd name="connsiteX39" fmla="*/ 3398164 w 3419358"/>
              <a:gd name="connsiteY39" fmla="*/ 31432 h 5131785"/>
              <a:gd name="connsiteX40" fmla="*/ 3276244 w 3419358"/>
              <a:gd name="connsiteY40" fmla="*/ 952 h 5131785"/>
              <a:gd name="connsiteX41" fmla="*/ 3174644 w 3419358"/>
              <a:gd name="connsiteY41" fmla="*/ 41592 h 513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19358" h="5131785">
                <a:moveTo>
                  <a:pt x="65684" y="3272472"/>
                </a:moveTo>
                <a:cubicBezTo>
                  <a:pt x="25890" y="3358832"/>
                  <a:pt x="-13903" y="3445192"/>
                  <a:pt x="4724" y="3485832"/>
                </a:cubicBezTo>
                <a:cubicBezTo>
                  <a:pt x="23351" y="3526472"/>
                  <a:pt x="116484" y="3516312"/>
                  <a:pt x="177444" y="3516312"/>
                </a:cubicBezTo>
                <a:cubicBezTo>
                  <a:pt x="238404" y="3516312"/>
                  <a:pt x="304444" y="3485832"/>
                  <a:pt x="370484" y="3485832"/>
                </a:cubicBezTo>
                <a:cubicBezTo>
                  <a:pt x="436524" y="3485832"/>
                  <a:pt x="531351" y="3455352"/>
                  <a:pt x="573684" y="3516312"/>
                </a:cubicBezTo>
                <a:cubicBezTo>
                  <a:pt x="616017" y="3577272"/>
                  <a:pt x="612631" y="3739832"/>
                  <a:pt x="624484" y="3851592"/>
                </a:cubicBezTo>
                <a:cubicBezTo>
                  <a:pt x="636337" y="3963352"/>
                  <a:pt x="651577" y="4036165"/>
                  <a:pt x="644804" y="4186872"/>
                </a:cubicBezTo>
                <a:cubicBezTo>
                  <a:pt x="638031" y="4337579"/>
                  <a:pt x="592311" y="4630525"/>
                  <a:pt x="583844" y="4755832"/>
                </a:cubicBezTo>
                <a:cubicBezTo>
                  <a:pt x="575377" y="4881139"/>
                  <a:pt x="565217" y="4894685"/>
                  <a:pt x="594004" y="4938712"/>
                </a:cubicBezTo>
                <a:cubicBezTo>
                  <a:pt x="622791" y="4982739"/>
                  <a:pt x="641417" y="5021685"/>
                  <a:pt x="756564" y="5019992"/>
                </a:cubicBezTo>
                <a:cubicBezTo>
                  <a:pt x="871711" y="5018299"/>
                  <a:pt x="1205297" y="4965805"/>
                  <a:pt x="1284884" y="4928552"/>
                </a:cubicBezTo>
                <a:cubicBezTo>
                  <a:pt x="1364471" y="4891299"/>
                  <a:pt x="1303510" y="4823565"/>
                  <a:pt x="1234084" y="4796472"/>
                </a:cubicBezTo>
                <a:cubicBezTo>
                  <a:pt x="1164658" y="4769379"/>
                  <a:pt x="983471" y="4740592"/>
                  <a:pt x="868324" y="4765992"/>
                </a:cubicBezTo>
                <a:cubicBezTo>
                  <a:pt x="753177" y="4791392"/>
                  <a:pt x="583844" y="4906539"/>
                  <a:pt x="543204" y="4948872"/>
                </a:cubicBezTo>
                <a:cubicBezTo>
                  <a:pt x="502564" y="4991205"/>
                  <a:pt x="565217" y="4997979"/>
                  <a:pt x="624484" y="5019992"/>
                </a:cubicBezTo>
                <a:cubicBezTo>
                  <a:pt x="683751" y="5042005"/>
                  <a:pt x="792124" y="5080952"/>
                  <a:pt x="898804" y="5080952"/>
                </a:cubicBezTo>
                <a:cubicBezTo>
                  <a:pt x="1005484" y="5080952"/>
                  <a:pt x="1203604" y="5052165"/>
                  <a:pt x="1264564" y="5019992"/>
                </a:cubicBezTo>
                <a:cubicBezTo>
                  <a:pt x="1325524" y="4987819"/>
                  <a:pt x="1303511" y="4921779"/>
                  <a:pt x="1264564" y="4887912"/>
                </a:cubicBezTo>
                <a:cubicBezTo>
                  <a:pt x="1225617" y="4854045"/>
                  <a:pt x="1122324" y="4818485"/>
                  <a:pt x="1030884" y="4816792"/>
                </a:cubicBezTo>
                <a:cubicBezTo>
                  <a:pt x="939444" y="4815099"/>
                  <a:pt x="788737" y="4847272"/>
                  <a:pt x="715924" y="4877752"/>
                </a:cubicBezTo>
                <a:cubicBezTo>
                  <a:pt x="643111" y="4908232"/>
                  <a:pt x="563524" y="4969192"/>
                  <a:pt x="594004" y="4999672"/>
                </a:cubicBezTo>
                <a:cubicBezTo>
                  <a:pt x="624484" y="5030152"/>
                  <a:pt x="792124" y="5069099"/>
                  <a:pt x="898804" y="5060632"/>
                </a:cubicBezTo>
                <a:cubicBezTo>
                  <a:pt x="1005484" y="5052165"/>
                  <a:pt x="1205297" y="4987819"/>
                  <a:pt x="1234084" y="4948872"/>
                </a:cubicBezTo>
                <a:cubicBezTo>
                  <a:pt x="1262871" y="4909925"/>
                  <a:pt x="1139257" y="4847272"/>
                  <a:pt x="1071524" y="4826952"/>
                </a:cubicBezTo>
                <a:cubicBezTo>
                  <a:pt x="1003791" y="4806632"/>
                  <a:pt x="873404" y="4794779"/>
                  <a:pt x="827684" y="4826952"/>
                </a:cubicBezTo>
                <a:cubicBezTo>
                  <a:pt x="781964" y="4859125"/>
                  <a:pt x="754871" y="4969192"/>
                  <a:pt x="797204" y="5019992"/>
                </a:cubicBezTo>
                <a:cubicBezTo>
                  <a:pt x="839537" y="5070792"/>
                  <a:pt x="978391" y="5133445"/>
                  <a:pt x="1081684" y="5131752"/>
                </a:cubicBezTo>
                <a:cubicBezTo>
                  <a:pt x="1184977" y="5130059"/>
                  <a:pt x="1276417" y="5042005"/>
                  <a:pt x="1416964" y="5009832"/>
                </a:cubicBezTo>
                <a:cubicBezTo>
                  <a:pt x="1557511" y="4977659"/>
                  <a:pt x="1767484" y="4965805"/>
                  <a:pt x="1924964" y="4938712"/>
                </a:cubicBezTo>
                <a:cubicBezTo>
                  <a:pt x="2082444" y="4911619"/>
                  <a:pt x="2226377" y="4865899"/>
                  <a:pt x="2361844" y="4847272"/>
                </a:cubicBezTo>
                <a:cubicBezTo>
                  <a:pt x="2497311" y="4828645"/>
                  <a:pt x="2620924" y="4887912"/>
                  <a:pt x="2737764" y="4826952"/>
                </a:cubicBezTo>
                <a:cubicBezTo>
                  <a:pt x="2854604" y="4765992"/>
                  <a:pt x="3007004" y="4627139"/>
                  <a:pt x="3062884" y="4481512"/>
                </a:cubicBezTo>
                <a:cubicBezTo>
                  <a:pt x="3118764" y="4335885"/>
                  <a:pt x="3037484" y="4181792"/>
                  <a:pt x="3073044" y="3953192"/>
                </a:cubicBezTo>
                <a:cubicBezTo>
                  <a:pt x="3108604" y="3724592"/>
                  <a:pt x="3245764" y="3374072"/>
                  <a:pt x="3276244" y="3109912"/>
                </a:cubicBezTo>
                <a:cubicBezTo>
                  <a:pt x="3306724" y="2845752"/>
                  <a:pt x="3254231" y="2576512"/>
                  <a:pt x="3255924" y="2368232"/>
                </a:cubicBezTo>
                <a:cubicBezTo>
                  <a:pt x="3257617" y="2159952"/>
                  <a:pt x="3272857" y="2048192"/>
                  <a:pt x="3286404" y="1860232"/>
                </a:cubicBezTo>
                <a:cubicBezTo>
                  <a:pt x="3299951" y="1672272"/>
                  <a:pt x="3320271" y="1460605"/>
                  <a:pt x="3337204" y="1240472"/>
                </a:cubicBezTo>
                <a:cubicBezTo>
                  <a:pt x="3354137" y="1020339"/>
                  <a:pt x="3374457" y="710459"/>
                  <a:pt x="3388004" y="539432"/>
                </a:cubicBezTo>
                <a:cubicBezTo>
                  <a:pt x="3401551" y="368405"/>
                  <a:pt x="3416791" y="298979"/>
                  <a:pt x="3418484" y="214312"/>
                </a:cubicBezTo>
                <a:cubicBezTo>
                  <a:pt x="3420177" y="129645"/>
                  <a:pt x="3421871" y="66992"/>
                  <a:pt x="3398164" y="31432"/>
                </a:cubicBezTo>
                <a:cubicBezTo>
                  <a:pt x="3374457" y="-4128"/>
                  <a:pt x="3313497" y="-741"/>
                  <a:pt x="3276244" y="952"/>
                </a:cubicBezTo>
                <a:cubicBezTo>
                  <a:pt x="3238991" y="2645"/>
                  <a:pt x="3181417" y="29739"/>
                  <a:pt x="3174644" y="41592"/>
                </a:cubicBezTo>
              </a:path>
            </a:pathLst>
          </a:custGeom>
          <a:noFill/>
          <a:ln w="1460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3" name="CaixaDeTexto 2172">
                <a:extLst>
                  <a:ext uri="{FF2B5EF4-FFF2-40B4-BE49-F238E27FC236}">
                    <a16:creationId xmlns:a16="http://schemas.microsoft.com/office/drawing/2014/main" xmlns="" id="{DC25D6E9-FD19-11A6-2BB3-001E3F8F2742}"/>
                  </a:ext>
                </a:extLst>
              </p:cNvPr>
              <p:cNvSpPr txBox="1"/>
              <p:nvPr/>
            </p:nvSpPr>
            <p:spPr>
              <a:xfrm>
                <a:off x="20918480" y="328270"/>
                <a:ext cx="15511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SzPts val="3200"/>
                  <a:buFont typeface="Arial"/>
                  <a:buNone/>
                  <a:defRPr/>
                </a:pPr>
                <a:r>
                  <a:rPr kumimoji="0" lang="fr-F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15</a:t>
                </a:r>
                <a14:m>
                  <m:oMath xmlns:m="http://schemas.openxmlformats.org/officeDocument/2006/math">
                    <m:r>
                      <a:rPr kumimoji="0" lang="pt-BR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Overlock"/>
                        <a:cs typeface="Overlock"/>
                        <a:sym typeface="Overlock"/>
                      </a:rPr>
                      <m:t>×</m:t>
                    </m:r>
                  </m:oMath>
                </a14:m>
                <a:r>
                  <a:rPr kumimoji="0" lang="fr-F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 OptiTrack </a:t>
                </a:r>
              </a:p>
              <a:p>
                <a:pPr>
                  <a:buClr>
                    <a:srgbClr val="000000"/>
                  </a:buClr>
                  <a:buSzPts val="3200"/>
                  <a:buFont typeface="Arial"/>
                  <a:buNone/>
                  <a:defRPr/>
                </a:pPr>
                <a:r>
                  <a:rPr kumimoji="0" lang="fr-F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Cameras</a:t>
                </a:r>
                <a:endPara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endParaRPr>
              </a:p>
            </p:txBody>
          </p:sp>
        </mc:Choice>
        <mc:Fallback xmlns="">
          <p:sp>
            <p:nvSpPr>
              <p:cNvPr id="2173" name="CaixaDeTexto 2172">
                <a:extLst>
                  <a:ext uri="{FF2B5EF4-FFF2-40B4-BE49-F238E27FC236}">
                    <a16:creationId xmlns:a16="http://schemas.microsoft.com/office/drawing/2014/main" id="{DC25D6E9-FD19-11A6-2BB3-001E3F8F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480" y="328270"/>
                <a:ext cx="1551176" cy="584775"/>
              </a:xfrm>
              <a:prstGeom prst="rect">
                <a:avLst/>
              </a:prstGeom>
              <a:blipFill>
                <a:blip r:embed="rId11"/>
                <a:stretch>
                  <a:fillRect l="-2362" t="-3125" b="-1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4" name="CaixaDeTexto 2173">
            <a:extLst>
              <a:ext uri="{FF2B5EF4-FFF2-40B4-BE49-F238E27FC236}">
                <a16:creationId xmlns:a16="http://schemas.microsoft.com/office/drawing/2014/main" xmlns="" id="{FD7BD356-CA9E-EA1F-55D0-485F46389C46}"/>
              </a:ext>
            </a:extLst>
          </p:cNvPr>
          <p:cNvSpPr txBox="1"/>
          <p:nvPr/>
        </p:nvSpPr>
        <p:spPr>
          <a:xfrm>
            <a:off x="21702325" y="56902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verlock"/>
                <a:ea typeface="Overlock"/>
                <a:cs typeface="Overlock"/>
                <a:sym typeface="Overlock"/>
              </a:rPr>
              <a:t>...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Arial"/>
            </a:endParaRPr>
          </a:p>
        </p:txBody>
      </p:sp>
      <p:sp>
        <p:nvSpPr>
          <p:cNvPr id="2177" name="CaixaDeTexto 2176">
            <a:extLst>
              <a:ext uri="{FF2B5EF4-FFF2-40B4-BE49-F238E27FC236}">
                <a16:creationId xmlns:a16="http://schemas.microsoft.com/office/drawing/2014/main" xmlns="" id="{B49CEE76-D78C-26B9-0069-8816BD4567E7}"/>
              </a:ext>
            </a:extLst>
          </p:cNvPr>
          <p:cNvSpPr txBox="1"/>
          <p:nvPr/>
        </p:nvSpPr>
        <p:spPr>
          <a:xfrm>
            <a:off x="10458563" y="602786"/>
            <a:ext cx="12859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latin typeface="Overlock"/>
                <a:ea typeface="CMU Serif" panose="02000603000000000000" pitchFamily="2" charset="0"/>
                <a:cs typeface="CMU Serif" panose="02000603000000000000" pitchFamily="2" charset="0"/>
                <a:sym typeface="Overlock"/>
              </a:rPr>
              <a:t>Mocap Markers Detection</a:t>
            </a:r>
            <a:endParaRPr lang="pt-BR" sz="2000" dirty="0"/>
          </a:p>
        </p:txBody>
      </p:sp>
      <p:cxnSp>
        <p:nvCxnSpPr>
          <p:cNvPr id="2180" name="Conector reto 2179">
            <a:extLst>
              <a:ext uri="{FF2B5EF4-FFF2-40B4-BE49-F238E27FC236}">
                <a16:creationId xmlns:a16="http://schemas.microsoft.com/office/drawing/2014/main" xmlns="" id="{FE278EA8-F4A0-5C0A-0CA0-2D57437451D7}"/>
              </a:ext>
            </a:extLst>
          </p:cNvPr>
          <p:cNvCxnSpPr>
            <a:cxnSpLocks/>
          </p:cNvCxnSpPr>
          <p:nvPr/>
        </p:nvCxnSpPr>
        <p:spPr>
          <a:xfrm flipV="1">
            <a:off x="11629949" y="877482"/>
            <a:ext cx="172615" cy="149651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4" name="CaixaDeTexto 2183">
                <a:extLst>
                  <a:ext uri="{FF2B5EF4-FFF2-40B4-BE49-F238E27FC236}">
                    <a16:creationId xmlns:a16="http://schemas.microsoft.com/office/drawing/2014/main" xmlns="" id="{28F3EF67-5CB7-0A8E-B011-C6DA87F9FF9F}"/>
                  </a:ext>
                </a:extLst>
              </p:cNvPr>
              <p:cNvSpPr txBox="1"/>
              <p:nvPr/>
            </p:nvSpPr>
            <p:spPr>
              <a:xfrm>
                <a:off x="7481232" y="6411535"/>
                <a:ext cx="38440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>
                  <a:buClr>
                    <a:srgbClr val="000000"/>
                  </a:buClr>
                  <a:buSzPts val="3200"/>
                  <a:buFont typeface="Arial"/>
                  <a:buNone/>
                  <a:defRPr kumimoji="0" sz="16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</a:defRPr>
                </a:lvl1pPr>
              </a:lstStyle>
              <a:p>
                <a:r>
                  <a:rPr lang="fr-FR" sz="2000" dirty="0">
                    <a:sym typeface="Overlock"/>
                  </a:rPr>
                  <a:t>Flight Arena (10 m </a:t>
                </a:r>
                <a14:m>
                  <m:oMath xmlns:m="http://schemas.openxmlformats.org/officeDocument/2006/math">
                    <m:r>
                      <a:rPr lang="fr-FR" sz="2000">
                        <a:latin typeface="Cambria Math" panose="02040503050406030204" pitchFamily="18" charset="0"/>
                        <a:sym typeface="Overlock"/>
                      </a:rPr>
                      <m:t>×</m:t>
                    </m:r>
                  </m:oMath>
                </a14:m>
                <a:r>
                  <a:rPr lang="fr-FR" sz="2000" dirty="0">
                    <a:sym typeface="Overlock"/>
                  </a:rPr>
                  <a:t> 7 m </a:t>
                </a:r>
                <a14:m>
                  <m:oMath xmlns:m="http://schemas.openxmlformats.org/officeDocument/2006/math">
                    <m:r>
                      <a:rPr lang="fr-FR" sz="2000">
                        <a:latin typeface="Cambria Math" panose="02040503050406030204" pitchFamily="18" charset="0"/>
                        <a:sym typeface="Overlock"/>
                      </a:rPr>
                      <m:t>× </m:t>
                    </m:r>
                  </m:oMath>
                </a14:m>
                <a:r>
                  <a:rPr lang="fr-FR" sz="2000" dirty="0">
                    <a:sym typeface="Overlock"/>
                  </a:rPr>
                  <a:t>3 m)</a:t>
                </a:r>
              </a:p>
            </p:txBody>
          </p:sp>
        </mc:Choice>
        <mc:Fallback xmlns="">
          <p:sp>
            <p:nvSpPr>
              <p:cNvPr id="2184" name="CaixaDeTexto 2183">
                <a:extLst>
                  <a:ext uri="{FF2B5EF4-FFF2-40B4-BE49-F238E27FC236}">
                    <a16:creationId xmlns:a16="http://schemas.microsoft.com/office/drawing/2014/main" id="{28F3EF67-5CB7-0A8E-B011-C6DA87F9F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32" y="6411535"/>
                <a:ext cx="3844090" cy="400110"/>
              </a:xfrm>
              <a:prstGeom prst="rect">
                <a:avLst/>
              </a:prstGeom>
              <a:blipFill>
                <a:blip r:embed="rId12"/>
                <a:stretch>
                  <a:fillRect l="-1585" t="-7692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85" name="Imagem 2184">
            <a:extLst>
              <a:ext uri="{FF2B5EF4-FFF2-40B4-BE49-F238E27FC236}">
                <a16:creationId xmlns:a16="http://schemas.microsoft.com/office/drawing/2014/main" xmlns="" id="{46E0056B-5963-3674-B45F-76A126B869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94068" y="6503646"/>
            <a:ext cx="1463237" cy="215888"/>
          </a:xfrm>
          <a:prstGeom prst="rect">
            <a:avLst/>
          </a:prstGeom>
        </p:spPr>
      </p:pic>
      <p:grpSp>
        <p:nvGrpSpPr>
          <p:cNvPr id="2198" name="Agrupar 2197">
            <a:extLst>
              <a:ext uri="{FF2B5EF4-FFF2-40B4-BE49-F238E27FC236}">
                <a16:creationId xmlns:a16="http://schemas.microsoft.com/office/drawing/2014/main" xmlns="" id="{D8711DA5-5809-D3A2-4BE6-97D7531A164C}"/>
              </a:ext>
            </a:extLst>
          </p:cNvPr>
          <p:cNvGrpSpPr/>
          <p:nvPr/>
        </p:nvGrpSpPr>
        <p:grpSpPr>
          <a:xfrm>
            <a:off x="13911957" y="1713415"/>
            <a:ext cx="7160828" cy="3521417"/>
            <a:chOff x="13911957" y="1713415"/>
            <a:chExt cx="7160828" cy="3521417"/>
          </a:xfrm>
        </p:grpSpPr>
        <p:pic>
          <p:nvPicPr>
            <p:cNvPr id="2136" name="Imagem 2135" descr="Imagem em branco e preto em cima de mesa&#10;&#10;Descrição gerada automaticamente com confiança baixa">
              <a:extLst>
                <a:ext uri="{FF2B5EF4-FFF2-40B4-BE49-F238E27FC236}">
                  <a16:creationId xmlns:a16="http://schemas.microsoft.com/office/drawing/2014/main" xmlns="" id="{933BE5F4-D138-3C4F-4DA1-0AE739E8C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3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b="24269"/>
            <a:stretch/>
          </p:blipFill>
          <p:spPr>
            <a:xfrm>
              <a:off x="13911957" y="3547744"/>
              <a:ext cx="6281178" cy="1687088"/>
            </a:xfrm>
            <a:prstGeom prst="rect">
              <a:avLst/>
            </a:prstGeom>
          </p:spPr>
        </p:pic>
        <p:sp>
          <p:nvSpPr>
            <p:cNvPr id="2138" name="CaixaDeTexto 2137">
              <a:extLst>
                <a:ext uri="{FF2B5EF4-FFF2-40B4-BE49-F238E27FC236}">
                  <a16:creationId xmlns:a16="http://schemas.microsoft.com/office/drawing/2014/main" xmlns="" id="{8949F299-E6E0-371D-44FB-262435F24BE6}"/>
                </a:ext>
              </a:extLst>
            </p:cNvPr>
            <p:cNvSpPr txBox="1"/>
            <p:nvPr/>
          </p:nvSpPr>
          <p:spPr>
            <a:xfrm>
              <a:off x="17292438" y="1713415"/>
              <a:ext cx="13949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Windows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CMU Serif" panose="02000603000000000000" pitchFamily="2" charset="0"/>
                  <a:cs typeface="CMU Serif" panose="02000603000000000000" pitchFamily="2" charset="0"/>
                  <a:sym typeface="Overlock"/>
                </a:rPr>
                <a:t>Desktop PC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p:sp>
          <p:nvSpPr>
            <p:cNvPr id="2139" name="CaixaDeTexto 2138">
              <a:extLst>
                <a:ext uri="{FF2B5EF4-FFF2-40B4-BE49-F238E27FC236}">
                  <a16:creationId xmlns:a16="http://schemas.microsoft.com/office/drawing/2014/main" xmlns="" id="{5C6980C2-A1E9-55E7-EDB9-98CC182B7AFD}"/>
                </a:ext>
              </a:extLst>
            </p:cNvPr>
            <p:cNvSpPr txBox="1"/>
            <p:nvPr/>
          </p:nvSpPr>
          <p:spPr>
            <a:xfrm>
              <a:off x="14017909" y="2057520"/>
              <a:ext cx="21339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Ubuntu PC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CMU Serif" panose="02000603000000000000" pitchFamily="2" charset="0"/>
                  <a:cs typeface="CMU Serif" panose="02000603000000000000" pitchFamily="2" charset="0"/>
                  <a:sym typeface="Overlock"/>
                </a:rPr>
                <a:t>ROS Master/Nodes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p:sp>
          <p:nvSpPr>
            <p:cNvPr id="2140" name="CaixaDeTexto 2139">
              <a:extLst>
                <a:ext uri="{FF2B5EF4-FFF2-40B4-BE49-F238E27FC236}">
                  <a16:creationId xmlns:a16="http://schemas.microsoft.com/office/drawing/2014/main" xmlns="" id="{7F5199C9-F97F-A2A7-7964-567D79023A07}"/>
                </a:ext>
              </a:extLst>
            </p:cNvPr>
            <p:cNvSpPr txBox="1"/>
            <p:nvPr/>
          </p:nvSpPr>
          <p:spPr>
            <a:xfrm>
              <a:off x="16143164" y="4164890"/>
              <a:ext cx="2581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Joystick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CMU Serif" panose="02000603000000000000" pitchFamily="2" charset="0"/>
                  <a:cs typeface="CMU Serif" panose="02000603000000000000" pitchFamily="2" charset="0"/>
                  <a:sym typeface="Overlock"/>
                </a:rPr>
                <a:t>(emergency command)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p:sp>
          <p:nvSpPr>
            <p:cNvPr id="2141" name="Forma Livre: Forma 2140">
              <a:extLst>
                <a:ext uri="{FF2B5EF4-FFF2-40B4-BE49-F238E27FC236}">
                  <a16:creationId xmlns:a16="http://schemas.microsoft.com/office/drawing/2014/main" xmlns="" id="{6DB1B514-9EBA-49AA-BF7E-9D535EA1607D}"/>
                </a:ext>
              </a:extLst>
            </p:cNvPr>
            <p:cNvSpPr/>
            <p:nvPr/>
          </p:nvSpPr>
          <p:spPr>
            <a:xfrm rot="4516656">
              <a:off x="17150843" y="3483735"/>
              <a:ext cx="329594" cy="333567"/>
            </a:xfrm>
            <a:custGeom>
              <a:avLst/>
              <a:gdLst>
                <a:gd name="connsiteX0" fmla="*/ 0 w 329594"/>
                <a:gd name="connsiteY0" fmla="*/ 333567 h 333567"/>
                <a:gd name="connsiteX1" fmla="*/ 24875 w 329594"/>
                <a:gd name="connsiteY1" fmla="*/ 241665 h 333567"/>
                <a:gd name="connsiteX2" fmla="*/ 24875 w 329594"/>
                <a:gd name="connsiteY2" fmla="*/ 204224 h 333567"/>
                <a:gd name="connsiteX3" fmla="*/ 4145 w 329594"/>
                <a:gd name="connsiteY3" fmla="*/ 207628 h 333567"/>
                <a:gd name="connsiteX4" fmla="*/ 6218 w 329594"/>
                <a:gd name="connsiteY4" fmla="*/ 241665 h 333567"/>
                <a:gd name="connsiteX5" fmla="*/ 41458 w 329594"/>
                <a:gd name="connsiteY5" fmla="*/ 258684 h 333567"/>
                <a:gd name="connsiteX6" fmla="*/ 97427 w 329594"/>
                <a:gd name="connsiteY6" fmla="*/ 194013 h 333567"/>
                <a:gd name="connsiteX7" fmla="*/ 161687 w 329594"/>
                <a:gd name="connsiteY7" fmla="*/ 78286 h 333567"/>
                <a:gd name="connsiteX8" fmla="*/ 248750 w 329594"/>
                <a:gd name="connsiteY8" fmla="*/ 51056 h 333567"/>
                <a:gd name="connsiteX9" fmla="*/ 304718 w 329594"/>
                <a:gd name="connsiteY9" fmla="*/ 44248 h 333567"/>
                <a:gd name="connsiteX10" fmla="*/ 329594 w 329594"/>
                <a:gd name="connsiteY10" fmla="*/ 0 h 33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594" h="333567" extrusionOk="0">
                  <a:moveTo>
                    <a:pt x="0" y="333567"/>
                  </a:moveTo>
                  <a:cubicBezTo>
                    <a:pt x="13710" y="299675"/>
                    <a:pt x="23496" y="260591"/>
                    <a:pt x="24875" y="241665"/>
                  </a:cubicBezTo>
                  <a:cubicBezTo>
                    <a:pt x="29191" y="219900"/>
                    <a:pt x="28386" y="209954"/>
                    <a:pt x="24875" y="204224"/>
                  </a:cubicBezTo>
                  <a:cubicBezTo>
                    <a:pt x="21122" y="199179"/>
                    <a:pt x="8359" y="201889"/>
                    <a:pt x="4145" y="207628"/>
                  </a:cubicBezTo>
                  <a:cubicBezTo>
                    <a:pt x="971" y="212910"/>
                    <a:pt x="55" y="233040"/>
                    <a:pt x="6218" y="241665"/>
                  </a:cubicBezTo>
                  <a:cubicBezTo>
                    <a:pt x="13223" y="250471"/>
                    <a:pt x="26957" y="267123"/>
                    <a:pt x="41458" y="258684"/>
                  </a:cubicBezTo>
                  <a:cubicBezTo>
                    <a:pt x="54093" y="245411"/>
                    <a:pt x="77277" y="228708"/>
                    <a:pt x="97427" y="194013"/>
                  </a:cubicBezTo>
                  <a:cubicBezTo>
                    <a:pt x="119214" y="162993"/>
                    <a:pt x="135246" y="105335"/>
                    <a:pt x="161687" y="78286"/>
                  </a:cubicBezTo>
                  <a:cubicBezTo>
                    <a:pt x="185081" y="53346"/>
                    <a:pt x="224490" y="54668"/>
                    <a:pt x="248750" y="51056"/>
                  </a:cubicBezTo>
                  <a:cubicBezTo>
                    <a:pt x="271745" y="47892"/>
                    <a:pt x="291236" y="53543"/>
                    <a:pt x="304718" y="44248"/>
                  </a:cubicBezTo>
                  <a:cubicBezTo>
                    <a:pt x="318193" y="35739"/>
                    <a:pt x="329594" y="0"/>
                    <a:pt x="329594" y="0"/>
                  </a:cubicBezTo>
                </a:path>
              </a:pathLst>
            </a:custGeom>
            <a:noFill/>
            <a:ln w="15875">
              <a:solidFill>
                <a:schemeClr val="tx1">
                  <a:alpha val="7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999097943">
                    <a:custGeom>
                      <a:avLst/>
                      <a:gdLst>
                        <a:gd name="connsiteX0" fmla="*/ 0 w 1514475"/>
                        <a:gd name="connsiteY0" fmla="*/ 933450 h 933450"/>
                        <a:gd name="connsiteX1" fmla="*/ 114300 w 1514475"/>
                        <a:gd name="connsiteY1" fmla="*/ 676275 h 933450"/>
                        <a:gd name="connsiteX2" fmla="*/ 114300 w 1514475"/>
                        <a:gd name="connsiteY2" fmla="*/ 571500 h 933450"/>
                        <a:gd name="connsiteX3" fmla="*/ 19050 w 1514475"/>
                        <a:gd name="connsiteY3" fmla="*/ 581025 h 933450"/>
                        <a:gd name="connsiteX4" fmla="*/ 28575 w 1514475"/>
                        <a:gd name="connsiteY4" fmla="*/ 676275 h 933450"/>
                        <a:gd name="connsiteX5" fmla="*/ 190500 w 1514475"/>
                        <a:gd name="connsiteY5" fmla="*/ 723900 h 933450"/>
                        <a:gd name="connsiteX6" fmla="*/ 447675 w 1514475"/>
                        <a:gd name="connsiteY6" fmla="*/ 542925 h 933450"/>
                        <a:gd name="connsiteX7" fmla="*/ 742950 w 1514475"/>
                        <a:gd name="connsiteY7" fmla="*/ 219075 h 933450"/>
                        <a:gd name="connsiteX8" fmla="*/ 1143000 w 1514475"/>
                        <a:gd name="connsiteY8" fmla="*/ 142875 h 933450"/>
                        <a:gd name="connsiteX9" fmla="*/ 1400175 w 1514475"/>
                        <a:gd name="connsiteY9" fmla="*/ 123825 h 933450"/>
                        <a:gd name="connsiteX10" fmla="*/ 1514475 w 1514475"/>
                        <a:gd name="connsiteY10" fmla="*/ 0 h 933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514475" h="933450">
                          <a:moveTo>
                            <a:pt x="0" y="933450"/>
                          </a:moveTo>
                          <a:cubicBezTo>
                            <a:pt x="47625" y="835025"/>
                            <a:pt x="95250" y="736600"/>
                            <a:pt x="114300" y="676275"/>
                          </a:cubicBezTo>
                          <a:cubicBezTo>
                            <a:pt x="133350" y="615950"/>
                            <a:pt x="130175" y="587375"/>
                            <a:pt x="114300" y="571500"/>
                          </a:cubicBezTo>
                          <a:cubicBezTo>
                            <a:pt x="98425" y="555625"/>
                            <a:pt x="33337" y="563563"/>
                            <a:pt x="19050" y="581025"/>
                          </a:cubicBezTo>
                          <a:cubicBezTo>
                            <a:pt x="4763" y="598487"/>
                            <a:pt x="0" y="652463"/>
                            <a:pt x="28575" y="676275"/>
                          </a:cubicBezTo>
                          <a:cubicBezTo>
                            <a:pt x="57150" y="700087"/>
                            <a:pt x="120650" y="746125"/>
                            <a:pt x="190500" y="723900"/>
                          </a:cubicBezTo>
                          <a:cubicBezTo>
                            <a:pt x="260350" y="701675"/>
                            <a:pt x="355600" y="627062"/>
                            <a:pt x="447675" y="542925"/>
                          </a:cubicBezTo>
                          <a:cubicBezTo>
                            <a:pt x="539750" y="458788"/>
                            <a:pt x="627063" y="285750"/>
                            <a:pt x="742950" y="219075"/>
                          </a:cubicBezTo>
                          <a:cubicBezTo>
                            <a:pt x="858837" y="152400"/>
                            <a:pt x="1033463" y="158750"/>
                            <a:pt x="1143000" y="142875"/>
                          </a:cubicBezTo>
                          <a:cubicBezTo>
                            <a:pt x="1252538" y="127000"/>
                            <a:pt x="1338263" y="147637"/>
                            <a:pt x="1400175" y="123825"/>
                          </a:cubicBezTo>
                          <a:cubicBezTo>
                            <a:pt x="1462087" y="100013"/>
                            <a:pt x="1514475" y="0"/>
                            <a:pt x="1514475" y="0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142" name="Conector reto 2141">
              <a:extLst>
                <a:ext uri="{FF2B5EF4-FFF2-40B4-BE49-F238E27FC236}">
                  <a16:creationId xmlns:a16="http://schemas.microsoft.com/office/drawing/2014/main" xmlns="" id="{476FEBE5-FE74-039C-E874-265A0EEDF6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836336" y="3701143"/>
              <a:ext cx="214271" cy="208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4" name="Conector reto 2143">
              <a:extLst>
                <a:ext uri="{FF2B5EF4-FFF2-40B4-BE49-F238E27FC236}">
                  <a16:creationId xmlns:a16="http://schemas.microsoft.com/office/drawing/2014/main" xmlns="" id="{561DAD7C-3FA6-5996-8E7E-84D3EDAD2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47143" y="3587551"/>
              <a:ext cx="84123" cy="11707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5" name="Conector reto 2144">
              <a:extLst>
                <a:ext uri="{FF2B5EF4-FFF2-40B4-BE49-F238E27FC236}">
                  <a16:creationId xmlns:a16="http://schemas.microsoft.com/office/drawing/2014/main" xmlns="" id="{24002CD8-AC47-CF20-E714-FAE5B2947B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06163" y="3573011"/>
              <a:ext cx="97111" cy="13618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6" name="Conector reto 2145">
              <a:extLst>
                <a:ext uri="{FF2B5EF4-FFF2-40B4-BE49-F238E27FC236}">
                  <a16:creationId xmlns:a16="http://schemas.microsoft.com/office/drawing/2014/main" xmlns="" id="{1AE74CC3-6EA4-87FF-1E34-6E0F8DDCC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00010" y="3708021"/>
              <a:ext cx="31234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7" name="CaixaDeTexto 2146">
              <a:extLst>
                <a:ext uri="{FF2B5EF4-FFF2-40B4-BE49-F238E27FC236}">
                  <a16:creationId xmlns:a16="http://schemas.microsoft.com/office/drawing/2014/main" xmlns="" id="{6E5CB51D-53A3-5682-B809-C8163501EA3E}"/>
                </a:ext>
              </a:extLst>
            </p:cNvPr>
            <p:cNvSpPr txBox="1"/>
            <p:nvPr/>
          </p:nvSpPr>
          <p:spPr>
            <a:xfrm>
              <a:off x="15785160" y="3664792"/>
              <a:ext cx="474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RJ 45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p:sp>
          <p:nvSpPr>
            <p:cNvPr id="2148" name="CaixaDeTexto 2147">
              <a:extLst>
                <a:ext uri="{FF2B5EF4-FFF2-40B4-BE49-F238E27FC236}">
                  <a16:creationId xmlns:a16="http://schemas.microsoft.com/office/drawing/2014/main" xmlns="" id="{A05A3CF3-59C2-9477-9215-49717706EEF6}"/>
                </a:ext>
              </a:extLst>
            </p:cNvPr>
            <p:cNvSpPr txBox="1"/>
            <p:nvPr/>
          </p:nvSpPr>
          <p:spPr>
            <a:xfrm>
              <a:off x="16305215" y="3664792"/>
              <a:ext cx="474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RJ 45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p:pic>
          <p:nvPicPr>
            <p:cNvPr id="2151" name="Picture 24" descr="Switch Network Ethernet - Free vector graphic on Pixabay">
              <a:extLst>
                <a:ext uri="{FF2B5EF4-FFF2-40B4-BE49-F238E27FC236}">
                  <a16:creationId xmlns:a16="http://schemas.microsoft.com/office/drawing/2014/main" xmlns="" id="{26B66534-D030-5A82-1638-1ECB60F0F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8692" y="3390883"/>
              <a:ext cx="1235634" cy="617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52" name="Conector reto 2151">
              <a:extLst>
                <a:ext uri="{FF2B5EF4-FFF2-40B4-BE49-F238E27FC236}">
                  <a16:creationId xmlns:a16="http://schemas.microsoft.com/office/drawing/2014/main" xmlns="" id="{C4FD66EF-AA90-5B58-E385-B89DD3B53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88677" y="3844737"/>
              <a:ext cx="22746" cy="8627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3" name="Conector reto 2152">
              <a:extLst>
                <a:ext uri="{FF2B5EF4-FFF2-40B4-BE49-F238E27FC236}">
                  <a16:creationId xmlns:a16="http://schemas.microsoft.com/office/drawing/2014/main" xmlns="" id="{36E62D11-4CE9-DE35-B14D-22AEC15625A9}"/>
                </a:ext>
              </a:extLst>
            </p:cNvPr>
            <p:cNvCxnSpPr>
              <a:cxnSpLocks/>
            </p:cNvCxnSpPr>
            <p:nvPr/>
          </p:nvCxnSpPr>
          <p:spPr>
            <a:xfrm>
              <a:off x="16352178" y="3926402"/>
              <a:ext cx="2840309" cy="143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4" name="Conector reto 2153">
              <a:extLst>
                <a:ext uri="{FF2B5EF4-FFF2-40B4-BE49-F238E27FC236}">
                  <a16:creationId xmlns:a16="http://schemas.microsoft.com/office/drawing/2014/main" xmlns="" id="{D7A75EBF-8012-20B0-4817-F1FD00AA2D30}"/>
                </a:ext>
              </a:extLst>
            </p:cNvPr>
            <p:cNvCxnSpPr>
              <a:cxnSpLocks/>
            </p:cNvCxnSpPr>
            <p:nvPr/>
          </p:nvCxnSpPr>
          <p:spPr>
            <a:xfrm>
              <a:off x="16127183" y="3561913"/>
              <a:ext cx="229715" cy="36512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56" name="Picture 14" descr="Xbox One Controller Png Download - Destiny 2 Xbox One Controller | Full  Size PNG Download | SeekPNG">
              <a:extLst>
                <a:ext uri="{FF2B5EF4-FFF2-40B4-BE49-F238E27FC236}">
                  <a16:creationId xmlns:a16="http://schemas.microsoft.com/office/drawing/2014/main" xmlns="" id="{19A8590C-D07B-72D9-9105-589542EDF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51499" y="3683106"/>
              <a:ext cx="583529" cy="393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67" name="CaixaDeTexto 2166">
              <a:extLst>
                <a:ext uri="{FF2B5EF4-FFF2-40B4-BE49-F238E27FC236}">
                  <a16:creationId xmlns:a16="http://schemas.microsoft.com/office/drawing/2014/main" xmlns="" id="{44546F51-4758-A57B-2030-99A3EFC55AD0}"/>
                </a:ext>
              </a:extLst>
            </p:cNvPr>
            <p:cNvSpPr txBox="1"/>
            <p:nvPr/>
          </p:nvSpPr>
          <p:spPr>
            <a:xfrm>
              <a:off x="18817680" y="3879617"/>
              <a:ext cx="474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RJ 45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1" name="CaixaDeTexto 2170">
                  <a:extLst>
                    <a:ext uri="{FF2B5EF4-FFF2-40B4-BE49-F238E27FC236}">
                      <a16:creationId xmlns:a16="http://schemas.microsoft.com/office/drawing/2014/main" xmlns="" id="{7B748A22-8B1F-D773-55E5-67E4B0343CBC}"/>
                    </a:ext>
                  </a:extLst>
                </p:cNvPr>
                <p:cNvSpPr txBox="1"/>
                <p:nvPr/>
              </p:nvSpPr>
              <p:spPr>
                <a:xfrm>
                  <a:off x="20157150" y="3626423"/>
                  <a:ext cx="9156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FR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verlock"/>
                      <a:ea typeface="Overlock"/>
                      <a:cs typeface="Overlock"/>
                      <a:sym typeface="Overlock"/>
                    </a:rPr>
                    <a:t>15</a:t>
                  </a:r>
                  <a14:m>
                    <m:oMath xmlns:m="http://schemas.openxmlformats.org/officeDocument/2006/math">
                      <m:r>
                        <a:rPr kumimoji="0" lang="pt-BR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verlock"/>
                          <a:cs typeface="Overlock"/>
                          <a:sym typeface="Overlock"/>
                        </a:rPr>
                        <m:t>×</m:t>
                      </m:r>
                    </m:oMath>
                  </a14:m>
                  <a:r>
                    <a:rPr kumimoji="0" lang="fr-FR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verlock"/>
                      <a:ea typeface="Overlock"/>
                      <a:cs typeface="Overlock"/>
                      <a:sym typeface="Overlock"/>
                    </a:rPr>
                    <a:t> RJ 45</a:t>
                  </a:r>
                  <a:endParaRPr kumimoji="0" lang="pt-B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171" name="CaixaDeTexto 2170">
                  <a:extLst>
                    <a:ext uri="{FF2B5EF4-FFF2-40B4-BE49-F238E27FC236}">
                      <a16:creationId xmlns:a16="http://schemas.microsoft.com/office/drawing/2014/main" id="{7B748A22-8B1F-D773-55E5-67E4B0343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150" y="3626423"/>
                  <a:ext cx="915635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2000" t="-8000" r="-2000" b="-16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72" name="CaixaDeTexto 2171">
              <a:extLst>
                <a:ext uri="{FF2B5EF4-FFF2-40B4-BE49-F238E27FC236}">
                  <a16:creationId xmlns:a16="http://schemas.microsoft.com/office/drawing/2014/main" xmlns="" id="{E4739463-5510-E2DC-6837-70A8E0922F5F}"/>
                </a:ext>
              </a:extLst>
            </p:cNvPr>
            <p:cNvSpPr txBox="1"/>
            <p:nvPr/>
          </p:nvSpPr>
          <p:spPr>
            <a:xfrm>
              <a:off x="20198226" y="3708021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...</a:t>
              </a:r>
              <a:endPara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p:sp>
          <p:nvSpPr>
            <p:cNvPr id="2176" name="CaixaDeTexto 2175">
              <a:extLst>
                <a:ext uri="{FF2B5EF4-FFF2-40B4-BE49-F238E27FC236}">
                  <a16:creationId xmlns:a16="http://schemas.microsoft.com/office/drawing/2014/main" xmlns="" id="{B5450EF2-2083-67E7-3391-DEBAACE868DD}"/>
                </a:ext>
              </a:extLst>
            </p:cNvPr>
            <p:cNvSpPr txBox="1"/>
            <p:nvPr/>
          </p:nvSpPr>
          <p:spPr>
            <a:xfrm>
              <a:off x="18825412" y="3159693"/>
              <a:ext cx="1872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Ethernet </a:t>
              </a:r>
              <a:r>
                <a:rPr kumimoji="0" lang="fr-F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CMU Serif" panose="02000603000000000000" pitchFamily="2" charset="0"/>
                  <a:cs typeface="CMU Serif" panose="02000603000000000000" pitchFamily="2" charset="0"/>
                  <a:sym typeface="Overlock"/>
                </a:rPr>
                <a:t>Switch</a:t>
              </a:r>
              <a:endPara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p:grpSp>
          <p:nvGrpSpPr>
            <p:cNvPr id="2192" name="Agrupar 2191">
              <a:extLst>
                <a:ext uri="{FF2B5EF4-FFF2-40B4-BE49-F238E27FC236}">
                  <a16:creationId xmlns:a16="http://schemas.microsoft.com/office/drawing/2014/main" xmlns="" id="{CEEFE681-6C5F-3B6E-1CA1-9F10EF28551B}"/>
                </a:ext>
              </a:extLst>
            </p:cNvPr>
            <p:cNvGrpSpPr/>
            <p:nvPr/>
          </p:nvGrpSpPr>
          <p:grpSpPr>
            <a:xfrm>
              <a:off x="15506272" y="2734909"/>
              <a:ext cx="1438813" cy="954648"/>
              <a:chOff x="8254297" y="3401563"/>
              <a:chExt cx="1438813" cy="954648"/>
            </a:xfrm>
          </p:grpSpPr>
          <p:pic>
            <p:nvPicPr>
              <p:cNvPr id="2193" name="Imagem 2192">
                <a:extLst>
                  <a:ext uri="{FF2B5EF4-FFF2-40B4-BE49-F238E27FC236}">
                    <a16:creationId xmlns:a16="http://schemas.microsoft.com/office/drawing/2014/main" xmlns="" id="{E9C6DA22-5050-8D46-6EE2-AF3EE0599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54297" y="3453247"/>
                <a:ext cx="1438813" cy="902964"/>
              </a:xfrm>
              <a:prstGeom prst="rect">
                <a:avLst/>
              </a:prstGeom>
            </p:spPr>
          </p:pic>
          <p:sp>
            <p:nvSpPr>
              <p:cNvPr id="2194" name="Retângulo 2193">
                <a:extLst>
                  <a:ext uri="{FF2B5EF4-FFF2-40B4-BE49-F238E27FC236}">
                    <a16:creationId xmlns:a16="http://schemas.microsoft.com/office/drawing/2014/main" xmlns="" id="{E5ABCC62-CC34-C3C5-4986-9A5619F5D97C}"/>
                  </a:ext>
                </a:extLst>
              </p:cNvPr>
              <p:cNvSpPr/>
              <p:nvPr/>
            </p:nvSpPr>
            <p:spPr>
              <a:xfrm>
                <a:off x="8711636" y="3401563"/>
                <a:ext cx="537953" cy="353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95" name="Retângulo 2194">
                <a:extLst>
                  <a:ext uri="{FF2B5EF4-FFF2-40B4-BE49-F238E27FC236}">
                    <a16:creationId xmlns:a16="http://schemas.microsoft.com/office/drawing/2014/main" xmlns="" id="{5D808AF3-8132-855D-ADE2-DEDB5A427CBA}"/>
                  </a:ext>
                </a:extLst>
              </p:cNvPr>
              <p:cNvSpPr/>
              <p:nvPr/>
            </p:nvSpPr>
            <p:spPr>
              <a:xfrm>
                <a:off x="8323365" y="3518955"/>
                <a:ext cx="280300" cy="503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96" name="Retângulo 2195">
                <a:extLst>
                  <a:ext uri="{FF2B5EF4-FFF2-40B4-BE49-F238E27FC236}">
                    <a16:creationId xmlns:a16="http://schemas.microsoft.com/office/drawing/2014/main" xmlns="" id="{59C95AB4-0557-17A5-5B50-AC6520B6C3F1}"/>
                  </a:ext>
                </a:extLst>
              </p:cNvPr>
              <p:cNvSpPr/>
              <p:nvPr/>
            </p:nvSpPr>
            <p:spPr>
              <a:xfrm>
                <a:off x="9324102" y="3510897"/>
                <a:ext cx="280300" cy="503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97" name="Imagem 2196">
                <a:extLst>
                  <a:ext uri="{FF2B5EF4-FFF2-40B4-BE49-F238E27FC236}">
                    <a16:creationId xmlns:a16="http://schemas.microsoft.com/office/drawing/2014/main" xmlns="" id="{38A88AC9-4D96-5DC1-D710-07A59E580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79810" y="3416989"/>
                <a:ext cx="398146" cy="330577"/>
              </a:xfrm>
              <a:prstGeom prst="rect">
                <a:avLst/>
              </a:prstGeom>
            </p:spPr>
          </p:pic>
        </p:grpSp>
        <p:grpSp>
          <p:nvGrpSpPr>
            <p:cNvPr id="2186" name="Agrupar 2185">
              <a:extLst>
                <a:ext uri="{FF2B5EF4-FFF2-40B4-BE49-F238E27FC236}">
                  <a16:creationId xmlns:a16="http://schemas.microsoft.com/office/drawing/2014/main" xmlns="" id="{C6674474-F509-8B42-EA21-A522AC65D56C}"/>
                </a:ext>
              </a:extLst>
            </p:cNvPr>
            <p:cNvGrpSpPr/>
            <p:nvPr/>
          </p:nvGrpSpPr>
          <p:grpSpPr>
            <a:xfrm>
              <a:off x="14245333" y="2498097"/>
              <a:ext cx="1709289" cy="1709289"/>
              <a:chOff x="7804026" y="4788539"/>
              <a:chExt cx="1709289" cy="1709289"/>
            </a:xfrm>
          </p:grpSpPr>
          <p:pic>
            <p:nvPicPr>
              <p:cNvPr id="2187" name="Picture 12" descr="Simple laptop icon #AD , #Ad, #Affiliate, #icon, #laptop, #Simple | Icon,  Poster mockup, Merchandise design">
                <a:extLst>
                  <a:ext uri="{FF2B5EF4-FFF2-40B4-BE49-F238E27FC236}">
                    <a16:creationId xmlns:a16="http://schemas.microsoft.com/office/drawing/2014/main" xmlns="" id="{9A495266-9405-1477-7BCD-7A7C7D65E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4026" y="4788539"/>
                <a:ext cx="1709289" cy="17092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88" name="Agrupar 2187">
                <a:extLst>
                  <a:ext uri="{FF2B5EF4-FFF2-40B4-BE49-F238E27FC236}">
                    <a16:creationId xmlns:a16="http://schemas.microsoft.com/office/drawing/2014/main" xmlns="" id="{F6FD5E01-2372-B997-EFCA-4688EC80252C}"/>
                  </a:ext>
                </a:extLst>
              </p:cNvPr>
              <p:cNvGrpSpPr/>
              <p:nvPr/>
            </p:nvGrpSpPr>
            <p:grpSpPr>
              <a:xfrm>
                <a:off x="8037445" y="5065329"/>
                <a:ext cx="1240666" cy="734355"/>
                <a:chOff x="8037445" y="5065329"/>
                <a:chExt cx="1240666" cy="734355"/>
              </a:xfrm>
            </p:grpSpPr>
            <p:pic>
              <p:nvPicPr>
                <p:cNvPr id="2189" name="Picture 4">
                  <a:extLst>
                    <a:ext uri="{FF2B5EF4-FFF2-40B4-BE49-F238E27FC236}">
                      <a16:creationId xmlns:a16="http://schemas.microsoft.com/office/drawing/2014/main" xmlns="" id="{90275E5C-6A21-2B9D-7092-7709538515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alphaModFix amt="8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7445" y="5065329"/>
                  <a:ext cx="1240666" cy="7343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90" name="Picture 30" descr="Ubuntu - ícones de logotipo grátis">
                  <a:extLst>
                    <a:ext uri="{FF2B5EF4-FFF2-40B4-BE49-F238E27FC236}">
                      <a16:creationId xmlns:a16="http://schemas.microsoft.com/office/drawing/2014/main" xmlns="" id="{D9E9CB8A-0211-0EB3-68A2-A3B5444D7A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2434" y="5481638"/>
                  <a:ext cx="279564" cy="2795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91" name="Picture 32">
                  <a:extLst>
                    <a:ext uri="{FF2B5EF4-FFF2-40B4-BE49-F238E27FC236}">
                      <a16:creationId xmlns:a16="http://schemas.microsoft.com/office/drawing/2014/main" xmlns="" id="{C6ED5C5F-3D9E-7B4A-B081-3A5305CE33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7878" y="5115377"/>
                  <a:ext cx="744120" cy="1976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137" name="Agrupar 2136">
              <a:extLst>
                <a:ext uri="{FF2B5EF4-FFF2-40B4-BE49-F238E27FC236}">
                  <a16:creationId xmlns:a16="http://schemas.microsoft.com/office/drawing/2014/main" xmlns="" id="{F81C6BE6-005E-2F78-601A-C16A86B35881}"/>
                </a:ext>
              </a:extLst>
            </p:cNvPr>
            <p:cNvGrpSpPr/>
            <p:nvPr/>
          </p:nvGrpSpPr>
          <p:grpSpPr>
            <a:xfrm>
              <a:off x="16676780" y="1983001"/>
              <a:ext cx="2116855" cy="2116855"/>
              <a:chOff x="12207011" y="1575848"/>
              <a:chExt cx="2116855" cy="2116855"/>
            </a:xfrm>
          </p:grpSpPr>
          <p:pic>
            <p:nvPicPr>
              <p:cNvPr id="2164" name="Picture 14" descr="Windows Desktop Computer, Resolution:512x512 HD Png Download - CPPNG.com">
                <a:extLst>
                  <a:ext uri="{FF2B5EF4-FFF2-40B4-BE49-F238E27FC236}">
                    <a16:creationId xmlns:a16="http://schemas.microsoft.com/office/drawing/2014/main" xmlns="" id="{9950AF1D-8EFE-EB73-595B-814DE668BC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7011" y="1575848"/>
                <a:ext cx="2116855" cy="2116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65" name="Imagem 2164">
                <a:extLst>
                  <a:ext uri="{FF2B5EF4-FFF2-40B4-BE49-F238E27FC236}">
                    <a16:creationId xmlns:a16="http://schemas.microsoft.com/office/drawing/2014/main" xmlns="" id="{1501EA13-EA26-6271-3C5B-E9611DCA5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633358" y="2488751"/>
                <a:ext cx="639346" cy="466191"/>
              </a:xfrm>
              <a:prstGeom prst="rect">
                <a:avLst/>
              </a:prstGeom>
            </p:spPr>
          </p:pic>
          <p:pic>
            <p:nvPicPr>
              <p:cNvPr id="2166" name="Picture 24">
                <a:extLst>
                  <a:ext uri="{FF2B5EF4-FFF2-40B4-BE49-F238E27FC236}">
                    <a16:creationId xmlns:a16="http://schemas.microsoft.com/office/drawing/2014/main" xmlns="" id="{D5914BAE-4225-CA6B-3255-2B0D91FE6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34204" y="2523584"/>
                <a:ext cx="479259" cy="43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199" name="Forma Livre: Forma 2198">
            <a:extLst>
              <a:ext uri="{FF2B5EF4-FFF2-40B4-BE49-F238E27FC236}">
                <a16:creationId xmlns:a16="http://schemas.microsoft.com/office/drawing/2014/main" xmlns="" id="{A221A277-DCC8-CD95-C4AC-EBB9673AC8DF}"/>
              </a:ext>
            </a:extLst>
          </p:cNvPr>
          <p:cNvSpPr/>
          <p:nvPr/>
        </p:nvSpPr>
        <p:spPr>
          <a:xfrm rot="17648192" flipV="1">
            <a:off x="10896854" y="1897477"/>
            <a:ext cx="788871" cy="605295"/>
          </a:xfrm>
          <a:custGeom>
            <a:avLst/>
            <a:gdLst>
              <a:gd name="connsiteX0" fmla="*/ 498763 w 498763"/>
              <a:gd name="connsiteY0" fmla="*/ 1570 h 267578"/>
              <a:gd name="connsiteX1" fmla="*/ 282633 w 498763"/>
              <a:gd name="connsiteY1" fmla="*/ 9883 h 267578"/>
              <a:gd name="connsiteX2" fmla="*/ 133003 w 498763"/>
              <a:gd name="connsiteY2" fmla="*/ 76385 h 267578"/>
              <a:gd name="connsiteX3" fmla="*/ 0 w 498763"/>
              <a:gd name="connsiteY3" fmla="*/ 267578 h 26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763" h="267578">
                <a:moveTo>
                  <a:pt x="498763" y="1570"/>
                </a:moveTo>
                <a:cubicBezTo>
                  <a:pt x="421178" y="-508"/>
                  <a:pt x="343593" y="-2586"/>
                  <a:pt x="282633" y="9883"/>
                </a:cubicBezTo>
                <a:cubicBezTo>
                  <a:pt x="221673" y="22352"/>
                  <a:pt x="180108" y="33436"/>
                  <a:pt x="133003" y="76385"/>
                </a:cubicBezTo>
                <a:cubicBezTo>
                  <a:pt x="85898" y="119334"/>
                  <a:pt x="42949" y="193456"/>
                  <a:pt x="0" y="267578"/>
                </a:cubicBezTo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  <a:headEnd type="diamon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200" name="Conector reto 2199">
            <a:extLst>
              <a:ext uri="{FF2B5EF4-FFF2-40B4-BE49-F238E27FC236}">
                <a16:creationId xmlns:a16="http://schemas.microsoft.com/office/drawing/2014/main" xmlns="" id="{CB15C8DD-8A1C-C85B-5C4E-989FD890CF2E}"/>
              </a:ext>
            </a:extLst>
          </p:cNvPr>
          <p:cNvCxnSpPr>
            <a:cxnSpLocks/>
          </p:cNvCxnSpPr>
          <p:nvPr/>
        </p:nvCxnSpPr>
        <p:spPr>
          <a:xfrm flipH="1" flipV="1">
            <a:off x="630555" y="3055620"/>
            <a:ext cx="1989571" cy="453622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3" name="Conector reto 2202">
            <a:extLst>
              <a:ext uri="{FF2B5EF4-FFF2-40B4-BE49-F238E27FC236}">
                <a16:creationId xmlns:a16="http://schemas.microsoft.com/office/drawing/2014/main" xmlns="" id="{AD6C4D7E-3F37-D3A8-1018-45608769AC44}"/>
              </a:ext>
            </a:extLst>
          </p:cNvPr>
          <p:cNvCxnSpPr>
            <a:cxnSpLocks/>
            <a:stCxn id="2062" idx="2"/>
          </p:cNvCxnSpPr>
          <p:nvPr/>
        </p:nvCxnSpPr>
        <p:spPr>
          <a:xfrm flipH="1">
            <a:off x="715571" y="3642282"/>
            <a:ext cx="1904555" cy="508713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9" name="CaixaDeTexto 2208">
            <a:extLst>
              <a:ext uri="{FF2B5EF4-FFF2-40B4-BE49-F238E27FC236}">
                <a16:creationId xmlns:a16="http://schemas.microsoft.com/office/drawing/2014/main" xmlns="" id="{E568AF4A-FE5B-462C-3B08-3F7D0CF62A49}"/>
              </a:ext>
            </a:extLst>
          </p:cNvPr>
          <p:cNvSpPr txBox="1"/>
          <p:nvPr/>
        </p:nvSpPr>
        <p:spPr>
          <a:xfrm>
            <a:off x="-80542" y="4198838"/>
            <a:ext cx="12859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Overlock"/>
                <a:ea typeface="CMU Serif" panose="02000603000000000000" pitchFamily="2" charset="0"/>
                <a:cs typeface="CMU Serif" panose="02000603000000000000" pitchFamily="2" charset="0"/>
                <a:sym typeface="Overlock"/>
              </a:rPr>
              <a:t>Mocap Markers</a:t>
            </a:r>
            <a:endParaRPr lang="pt-BR" sz="2000" dirty="0"/>
          </a:p>
        </p:txBody>
      </p:sp>
      <p:pic>
        <p:nvPicPr>
          <p:cNvPr id="2213" name="Imagem 2212" descr="Diagrama&#10;&#10;Descrição gerada automaticamente">
            <a:extLst>
              <a:ext uri="{FF2B5EF4-FFF2-40B4-BE49-F238E27FC236}">
                <a16:creationId xmlns:a16="http://schemas.microsoft.com/office/drawing/2014/main" xmlns="" id="{07408B72-F651-5F34-74C1-2FF2B94E03B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338" y="2035719"/>
            <a:ext cx="516388" cy="498374"/>
          </a:xfrm>
          <a:prstGeom prst="rect">
            <a:avLst/>
          </a:prstGeom>
        </p:spPr>
      </p:pic>
      <p:sp>
        <p:nvSpPr>
          <p:cNvPr id="2217" name="CaixaDeTexto 2216">
            <a:extLst>
              <a:ext uri="{FF2B5EF4-FFF2-40B4-BE49-F238E27FC236}">
                <a16:creationId xmlns:a16="http://schemas.microsoft.com/office/drawing/2014/main" xmlns="" id="{FAD39A84-E297-2124-5377-D7CE6BA87C15}"/>
              </a:ext>
            </a:extLst>
          </p:cNvPr>
          <p:cNvSpPr txBox="1"/>
          <p:nvPr/>
        </p:nvSpPr>
        <p:spPr>
          <a:xfrm>
            <a:off x="11669980" y="1612122"/>
            <a:ext cx="1630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buClr>
                <a:srgbClr val="000000"/>
              </a:buClr>
              <a:buSzPts val="3200"/>
              <a:buFont typeface="Arial"/>
              <a:buNone/>
              <a:defRPr kumimoji="0" sz="16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verlock"/>
                <a:ea typeface="Overlock"/>
                <a:cs typeface="Overlock"/>
              </a:defRPr>
            </a:lvl1pPr>
          </a:lstStyle>
          <a:p>
            <a:r>
              <a:rPr lang="fr-FR" sz="2000" dirty="0">
                <a:solidFill>
                  <a:srgbClr val="9DC3E6"/>
                </a:solidFill>
                <a:sym typeface="Overlock"/>
              </a:rPr>
              <a:t>Onboard PCB </a:t>
            </a:r>
          </a:p>
          <a:p>
            <a:r>
              <a:rPr lang="fr-FR" sz="2000" dirty="0">
                <a:solidFill>
                  <a:srgbClr val="9DC3E6"/>
                </a:solidFill>
                <a:sym typeface="Overlock"/>
              </a:rPr>
              <a:t>Light source</a:t>
            </a:r>
          </a:p>
        </p:txBody>
      </p:sp>
    </p:spTree>
    <p:extLst>
      <p:ext uri="{BB962C8B-B14F-4D97-AF65-F5344CB8AC3E}">
        <p14:creationId xmlns:p14="http://schemas.microsoft.com/office/powerpoint/2010/main" val="2873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aixaDeTexto 79">
            <a:extLst>
              <a:ext uri="{FF2B5EF4-FFF2-40B4-BE49-F238E27FC236}">
                <a16:creationId xmlns:a16="http://schemas.microsoft.com/office/drawing/2014/main" xmlns="" id="{E90D0E81-2634-8644-DA73-D519FDD91C64}"/>
              </a:ext>
            </a:extLst>
          </p:cNvPr>
          <p:cNvSpPr txBox="1"/>
          <p:nvPr/>
        </p:nvSpPr>
        <p:spPr>
          <a:xfrm>
            <a:off x="6357847" y="21865391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t-BR" sz="3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</a:t>
            </a:r>
            <a:r>
              <a:rPr lang="pt-BR" sz="1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Take-Off</a:t>
            </a:r>
            <a:endParaRPr lang="pt-B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774019" y="-5500836"/>
            <a:ext cx="9792928" cy="9234559"/>
            <a:chOff x="1774019" y="-5500836"/>
            <a:chExt cx="9792928" cy="9234559"/>
          </a:xfrm>
        </p:grpSpPr>
        <p:pic>
          <p:nvPicPr>
            <p:cNvPr id="59" name="Imagem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4" r="20888"/>
            <a:stretch/>
          </p:blipFill>
          <p:spPr>
            <a:xfrm>
              <a:off x="1774019" y="-3793913"/>
              <a:ext cx="5456902" cy="6857999"/>
            </a:xfrm>
            <a:prstGeom prst="rect">
              <a:avLst/>
            </a:prstGeom>
          </p:spPr>
        </p:pic>
        <p:pic>
          <p:nvPicPr>
            <p:cNvPr id="72" name="Imagem 7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427" r="36475" b="-1"/>
            <a:stretch/>
          </p:blipFill>
          <p:spPr>
            <a:xfrm>
              <a:off x="7289915" y="-5500836"/>
              <a:ext cx="4277032" cy="8564923"/>
            </a:xfrm>
            <a:prstGeom prst="rect">
              <a:avLst/>
            </a:prstGeom>
          </p:spPr>
        </p:pic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xmlns="" id="{179CB610-08C9-B544-E832-F5FE426AE3D4}"/>
                </a:ext>
              </a:extLst>
            </p:cNvPr>
            <p:cNvSpPr txBox="1"/>
            <p:nvPr/>
          </p:nvSpPr>
          <p:spPr>
            <a:xfrm>
              <a:off x="1774019" y="3087392"/>
              <a:ext cx="8961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   a</a:t>
              </a:r>
              <a:r>
                <a:rPr lang="pt-BR" sz="9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pt-BR" sz="3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) </a:t>
              </a:r>
              <a:r>
                <a:rPr lang="pt-BR" sz="3600" dirty="0" err="1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Inspect</a:t>
              </a:r>
              <a:r>
                <a:rPr lang="pt-BR" sz="36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(I)                            </a:t>
              </a:r>
              <a:r>
                <a:rPr lang="pt-BR" sz="36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</a:t>
              </a:r>
              <a:r>
                <a:rPr lang="pt-BR" sz="12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pt-BR" sz="3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) Land </a:t>
              </a:r>
              <a:r>
                <a:rPr lang="pt-BR" sz="36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(L)</a:t>
              </a:r>
              <a:endParaRPr lang="pt-BR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-244418" y="3751236"/>
            <a:ext cx="14138172" cy="9368901"/>
            <a:chOff x="-244418" y="3751236"/>
            <a:chExt cx="14138172" cy="9368901"/>
          </a:xfrm>
        </p:grpSpPr>
        <p:grpSp>
          <p:nvGrpSpPr>
            <p:cNvPr id="66" name="Grupo 65"/>
            <p:cNvGrpSpPr/>
            <p:nvPr/>
          </p:nvGrpSpPr>
          <p:grpSpPr>
            <a:xfrm>
              <a:off x="-244418" y="5483766"/>
              <a:ext cx="3314700" cy="6858000"/>
              <a:chOff x="4637314" y="9237"/>
              <a:chExt cx="3314700" cy="6858000"/>
            </a:xfrm>
          </p:grpSpPr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xmlns="" id="{2DAEDDA1-BC7D-27A8-A590-107B29AF4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35000"/>
              </a:blip>
              <a:stretch>
                <a:fillRect/>
              </a:stretch>
            </p:blipFill>
            <p:spPr>
              <a:xfrm>
                <a:off x="4815068" y="1603121"/>
                <a:ext cx="2350381" cy="2313560"/>
              </a:xfrm>
              <a:prstGeom prst="rect">
                <a:avLst/>
              </a:prstGeom>
            </p:spPr>
          </p:pic>
          <p:pic>
            <p:nvPicPr>
              <p:cNvPr id="68" name="Imagem 67" descr="Pessoa em pé olhando para frente&#10;&#10;Descrição gerada automaticamente">
                <a:extLst>
                  <a:ext uri="{FF2B5EF4-FFF2-40B4-BE49-F238E27FC236}">
                    <a16:creationId xmlns:a16="http://schemas.microsoft.com/office/drawing/2014/main" xmlns="" id="{57FDB0BC-4BDB-4656-4FC2-AB84BBC3F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36" r="34777"/>
              <a:stretch/>
            </p:blipFill>
            <p:spPr>
              <a:xfrm>
                <a:off x="4637314" y="9237"/>
                <a:ext cx="3314700" cy="6858000"/>
              </a:xfrm>
              <a:prstGeom prst="rect">
                <a:avLst/>
              </a:prstGeom>
            </p:spPr>
          </p:pic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xmlns="" id="{0D517C65-1C7C-EE51-E4F8-296D4E0F7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70000"/>
              </a:blip>
              <a:stretch>
                <a:fillRect/>
              </a:stretch>
            </p:blipFill>
            <p:spPr>
              <a:xfrm>
                <a:off x="4747152" y="3194337"/>
                <a:ext cx="990707" cy="3204510"/>
              </a:xfrm>
              <a:prstGeom prst="rect">
                <a:avLst/>
              </a:prstGeom>
            </p:spPr>
          </p:pic>
          <p:sp>
            <p:nvSpPr>
              <p:cNvPr id="70" name="Forma Livre: Forma 24">
                <a:extLst>
                  <a:ext uri="{FF2B5EF4-FFF2-40B4-BE49-F238E27FC236}">
                    <a16:creationId xmlns:a16="http://schemas.microsoft.com/office/drawing/2014/main" xmlns="" id="{721D4A81-8AE2-B550-AE09-B34F84531A91}"/>
                  </a:ext>
                </a:extLst>
              </p:cNvPr>
              <p:cNvSpPr/>
              <p:nvPr/>
            </p:nvSpPr>
            <p:spPr>
              <a:xfrm rot="9525430" flipH="1" flipV="1">
                <a:off x="4786937" y="3394092"/>
                <a:ext cx="2258464" cy="1855943"/>
              </a:xfrm>
              <a:custGeom>
                <a:avLst/>
                <a:gdLst>
                  <a:gd name="connsiteX0" fmla="*/ 0 w 518160"/>
                  <a:gd name="connsiteY0" fmla="*/ 660400 h 660400"/>
                  <a:gd name="connsiteX1" fmla="*/ 233680 w 518160"/>
                  <a:gd name="connsiteY1" fmla="*/ 589280 h 660400"/>
                  <a:gd name="connsiteX2" fmla="*/ 447040 w 518160"/>
                  <a:gd name="connsiteY2" fmla="*/ 365760 h 660400"/>
                  <a:gd name="connsiteX3" fmla="*/ 518160 w 518160"/>
                  <a:gd name="connsiteY3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60" h="660400">
                    <a:moveTo>
                      <a:pt x="0" y="660400"/>
                    </a:moveTo>
                    <a:cubicBezTo>
                      <a:pt x="79586" y="649393"/>
                      <a:pt x="159173" y="638387"/>
                      <a:pt x="233680" y="589280"/>
                    </a:cubicBezTo>
                    <a:cubicBezTo>
                      <a:pt x="308187" y="540173"/>
                      <a:pt x="399627" y="463973"/>
                      <a:pt x="447040" y="365760"/>
                    </a:cubicBezTo>
                    <a:cubicBezTo>
                      <a:pt x="494453" y="267547"/>
                      <a:pt x="506306" y="133773"/>
                      <a:pt x="518160" y="0"/>
                    </a:cubicBezTo>
                  </a:path>
                </a:pathLst>
              </a:custGeom>
              <a:noFill/>
              <a:ln w="57150" cap="sq" cmpd="dbl">
                <a:gradFill flip="none" rotWithShape="1">
                  <a:gsLst>
                    <a:gs pos="0">
                      <a:schemeClr val="accent4">
                        <a:lumMod val="41000"/>
                        <a:lumOff val="59000"/>
                        <a:alpha val="75000"/>
                      </a:schemeClr>
                    </a:gs>
                    <a:gs pos="46000">
                      <a:schemeClr val="accent4">
                        <a:lumMod val="95000"/>
                        <a:lumOff val="5000"/>
                        <a:alpha val="75000"/>
                      </a:schemeClr>
                    </a:gs>
                    <a:gs pos="100000">
                      <a:schemeClr val="accent4">
                        <a:lumMod val="60000"/>
                        <a:alpha val="7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olid"/>
                <a:round/>
                <a:headEnd type="oval" w="sm" len="sm"/>
                <a:tailEnd type="stealth" w="lg" len="lg"/>
                <a:extLst>
                  <a:ext uri="{C807C97D-BFC1-408E-A445-0C87EB9F89A2}">
                    <ask:lineSketchStyleProps xmlns:ask="http://schemas.microsoft.com/office/drawing/2018/sketchyshapes" xmlns="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                    </a:t>
                </a:r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xmlns="" id="{6D9E80E5-A371-ED61-DF6F-E76B6DC1D4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1385"/>
              <a:stretch/>
            </p:blipFill>
            <p:spPr>
              <a:xfrm>
                <a:off x="4984531" y="2133942"/>
                <a:ext cx="2282266" cy="1729398"/>
              </a:xfrm>
              <a:prstGeom prst="rect">
                <a:avLst/>
              </a:prstGeom>
            </p:spPr>
          </p:pic>
        </p:grpSp>
        <p:pic>
          <p:nvPicPr>
            <p:cNvPr id="74" name="Imagem 7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55" r="20307"/>
            <a:stretch/>
          </p:blipFill>
          <p:spPr>
            <a:xfrm flipH="1">
              <a:off x="7336253" y="5458159"/>
              <a:ext cx="5454428" cy="6857999"/>
            </a:xfrm>
            <a:prstGeom prst="rect">
              <a:avLst/>
            </a:prstGeom>
          </p:spPr>
        </p:pic>
        <p:pic>
          <p:nvPicPr>
            <p:cNvPr id="75" name="Imagem 7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427" r="36475" b="-1"/>
            <a:stretch/>
          </p:blipFill>
          <p:spPr>
            <a:xfrm flipH="1">
              <a:off x="3070282" y="3751236"/>
              <a:ext cx="4277032" cy="8564923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xmlns="" id="{179CB610-08C9-B544-E832-F5FE426AE3D4}"/>
                </a:ext>
              </a:extLst>
            </p:cNvPr>
            <p:cNvSpPr txBox="1"/>
            <p:nvPr/>
          </p:nvSpPr>
          <p:spPr>
            <a:xfrm>
              <a:off x="102799" y="12473806"/>
              <a:ext cx="13790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</a:t>
              </a:r>
              <a:r>
                <a:rPr lang="pt-BR" sz="20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pt-BR" sz="3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) </a:t>
              </a:r>
              <a:r>
                <a:rPr lang="pt-BR" sz="36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Follow</a:t>
              </a:r>
              <a:r>
                <a:rPr lang="pt-BR" sz="3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pt-BR" sz="36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me</a:t>
              </a:r>
              <a:r>
                <a:rPr lang="pt-BR" sz="36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(F)           </a:t>
              </a:r>
              <a:r>
                <a:rPr lang="pt-BR" sz="36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</a:t>
              </a:r>
              <a:r>
                <a:rPr lang="pt-BR" sz="20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pt-BR" sz="3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) </a:t>
              </a:r>
              <a:r>
                <a:rPr lang="pt-BR" sz="3600" dirty="0" err="1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Take</a:t>
              </a:r>
              <a:r>
                <a:rPr lang="pt-BR" sz="36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-off (T)                      </a:t>
              </a:r>
              <a:r>
                <a:rPr lang="pt-BR" sz="36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e) </a:t>
              </a:r>
              <a:r>
                <a:rPr lang="pt-BR" sz="3600" dirty="0" err="1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Photography</a:t>
              </a:r>
              <a:r>
                <a:rPr lang="pt-BR" sz="36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(P)</a:t>
              </a:r>
              <a:endParaRPr lang="pt-BR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55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aixaDeTexto 79">
            <a:extLst>
              <a:ext uri="{FF2B5EF4-FFF2-40B4-BE49-F238E27FC236}">
                <a16:creationId xmlns:a16="http://schemas.microsoft.com/office/drawing/2014/main" xmlns="" id="{E90D0E81-2634-8644-DA73-D519FDD91C64}"/>
              </a:ext>
            </a:extLst>
          </p:cNvPr>
          <p:cNvSpPr txBox="1"/>
          <p:nvPr/>
        </p:nvSpPr>
        <p:spPr>
          <a:xfrm>
            <a:off x="6357847" y="21865391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t-BR" sz="3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</a:t>
            </a:r>
            <a:r>
              <a:rPr lang="pt-BR" sz="1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Take-Off</a:t>
            </a:r>
            <a:endParaRPr lang="pt-B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r="20888"/>
          <a:stretch/>
        </p:blipFill>
        <p:spPr>
          <a:xfrm>
            <a:off x="-5279923" y="25607"/>
            <a:ext cx="5456902" cy="6857999"/>
          </a:xfrm>
          <a:prstGeom prst="rect">
            <a:avLst/>
          </a:prstGeom>
        </p:spPr>
      </p:pic>
      <p:grpSp>
        <p:nvGrpSpPr>
          <p:cNvPr id="66" name="Grupo 65"/>
          <p:cNvGrpSpPr/>
          <p:nvPr/>
        </p:nvGrpSpPr>
        <p:grpSpPr>
          <a:xfrm>
            <a:off x="4513005" y="25607"/>
            <a:ext cx="3314700" cy="6858000"/>
            <a:chOff x="4637314" y="9237"/>
            <a:chExt cx="3314700" cy="6858000"/>
          </a:xfrm>
        </p:grpSpPr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xmlns="" id="{2DAEDDA1-BC7D-27A8-A590-107B29AF4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4815068" y="1603121"/>
              <a:ext cx="2350381" cy="2313560"/>
            </a:xfrm>
            <a:prstGeom prst="rect">
              <a:avLst/>
            </a:prstGeom>
          </p:spPr>
        </p:pic>
        <p:pic>
          <p:nvPicPr>
            <p:cNvPr id="68" name="Imagem 67" descr="Pessoa em pé olhando para frente&#10;&#10;Descrição gerada automaticamente">
              <a:extLst>
                <a:ext uri="{FF2B5EF4-FFF2-40B4-BE49-F238E27FC236}">
                  <a16:creationId xmlns:a16="http://schemas.microsoft.com/office/drawing/2014/main" xmlns="" id="{57FDB0BC-4BDB-4656-4FC2-AB84BBC3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6" r="34777"/>
            <a:stretch/>
          </p:blipFill>
          <p:spPr>
            <a:xfrm>
              <a:off x="4637314" y="9237"/>
              <a:ext cx="3314700" cy="6858000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xmlns="" id="{0D517C65-1C7C-EE51-E4F8-296D4E0F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4747152" y="3194337"/>
              <a:ext cx="990707" cy="3204510"/>
            </a:xfrm>
            <a:prstGeom prst="rect">
              <a:avLst/>
            </a:prstGeom>
          </p:spPr>
        </p:pic>
        <p:sp>
          <p:nvSpPr>
            <p:cNvPr id="70" name="Forma Livre: Forma 24">
              <a:extLst>
                <a:ext uri="{FF2B5EF4-FFF2-40B4-BE49-F238E27FC236}">
                  <a16:creationId xmlns:a16="http://schemas.microsoft.com/office/drawing/2014/main" xmlns="" id="{721D4A81-8AE2-B550-AE09-B34F84531A91}"/>
                </a:ext>
              </a:extLst>
            </p:cNvPr>
            <p:cNvSpPr/>
            <p:nvPr/>
          </p:nvSpPr>
          <p:spPr>
            <a:xfrm rot="9525430" flipH="1" flipV="1">
              <a:off x="4786937" y="3394092"/>
              <a:ext cx="2258464" cy="1855943"/>
            </a:xfrm>
            <a:custGeom>
              <a:avLst/>
              <a:gdLst>
                <a:gd name="connsiteX0" fmla="*/ 0 w 518160"/>
                <a:gd name="connsiteY0" fmla="*/ 660400 h 660400"/>
                <a:gd name="connsiteX1" fmla="*/ 233680 w 518160"/>
                <a:gd name="connsiteY1" fmla="*/ 589280 h 660400"/>
                <a:gd name="connsiteX2" fmla="*/ 447040 w 518160"/>
                <a:gd name="connsiteY2" fmla="*/ 365760 h 660400"/>
                <a:gd name="connsiteX3" fmla="*/ 518160 w 51816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160" h="660400">
                  <a:moveTo>
                    <a:pt x="0" y="660400"/>
                  </a:moveTo>
                  <a:cubicBezTo>
                    <a:pt x="79586" y="649393"/>
                    <a:pt x="159173" y="638387"/>
                    <a:pt x="233680" y="589280"/>
                  </a:cubicBezTo>
                  <a:cubicBezTo>
                    <a:pt x="308187" y="540173"/>
                    <a:pt x="399627" y="463973"/>
                    <a:pt x="447040" y="365760"/>
                  </a:cubicBezTo>
                  <a:cubicBezTo>
                    <a:pt x="494453" y="267547"/>
                    <a:pt x="506306" y="133773"/>
                    <a:pt x="518160" y="0"/>
                  </a:cubicBezTo>
                </a:path>
              </a:pathLst>
            </a:custGeom>
            <a:noFill/>
            <a:ln w="57150" cap="sq" cmpd="dbl">
              <a:gradFill flip="none" rotWithShape="1">
                <a:gsLst>
                  <a:gs pos="0">
                    <a:schemeClr val="accent4">
                      <a:lumMod val="41000"/>
                      <a:lumOff val="59000"/>
                      <a:alpha val="75000"/>
                    </a:schemeClr>
                  </a:gs>
                  <a:gs pos="46000">
                    <a:schemeClr val="accent4">
                      <a:lumMod val="95000"/>
                      <a:lumOff val="5000"/>
                      <a:alpha val="75000"/>
                    </a:schemeClr>
                  </a:gs>
                  <a:gs pos="100000">
                    <a:schemeClr val="accent4">
                      <a:lumMod val="60000"/>
                      <a:alpha val="7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round/>
              <a:headEnd type="oval" w="sm" len="sm"/>
              <a:tailEnd type="stealth" w="lg" len="lg"/>
              <a:extLst>
                <a:ext uri="{C807C97D-BFC1-408E-A445-0C87EB9F89A2}">
                  <ask:lineSketchStyleProps xmlns:ask="http://schemas.microsoft.com/office/drawing/2018/sketchyshapes" xmlns="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                   </a:t>
              </a:r>
            </a:p>
          </p:txBody>
        </p:sp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xmlns="" id="{6D9E80E5-A371-ED61-DF6F-E76B6DC1D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385"/>
            <a:stretch/>
          </p:blipFill>
          <p:spPr>
            <a:xfrm>
              <a:off x="4984531" y="2133942"/>
              <a:ext cx="2282266" cy="1729398"/>
            </a:xfrm>
            <a:prstGeom prst="rect">
              <a:avLst/>
            </a:prstGeom>
          </p:spPr>
        </p:pic>
      </p:grpSp>
      <p:pic>
        <p:nvPicPr>
          <p:cNvPr id="72" name="Imagem 7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427" r="36475" b="-1"/>
          <a:stretch/>
        </p:blipFill>
        <p:spPr>
          <a:xfrm>
            <a:off x="235973" y="-1681316"/>
            <a:ext cx="4277032" cy="8564923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r="20307"/>
          <a:stretch/>
        </p:blipFill>
        <p:spPr>
          <a:xfrm flipH="1">
            <a:off x="-1013952" y="9371570"/>
            <a:ext cx="5454428" cy="6857999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427" r="36475" b="-1"/>
          <a:stretch/>
        </p:blipFill>
        <p:spPr>
          <a:xfrm flipH="1">
            <a:off x="-5279923" y="7664647"/>
            <a:ext cx="4277032" cy="8564923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xmlns="" id="{179CB610-08C9-B544-E832-F5FE426AE3D4}"/>
              </a:ext>
            </a:extLst>
          </p:cNvPr>
          <p:cNvSpPr txBox="1"/>
          <p:nvPr/>
        </p:nvSpPr>
        <p:spPr>
          <a:xfrm>
            <a:off x="-4693455" y="7018316"/>
            <a:ext cx="23022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pt-BR" sz="9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Inspect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(I)             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pt-BR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Land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(L)    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pt-BR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Follow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(F)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pt-BR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-off (T)                     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Photography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(P)</a:t>
            </a:r>
            <a:endParaRPr lang="pt-B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179CB610-08C9-B544-E832-F5FE426AE3D4}"/>
              </a:ext>
            </a:extLst>
          </p:cNvPr>
          <p:cNvSpPr txBox="1"/>
          <p:nvPr/>
        </p:nvSpPr>
        <p:spPr>
          <a:xfrm>
            <a:off x="-5279923" y="16229570"/>
            <a:ext cx="23022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pt-BR" sz="9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Inspect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(I)             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pt-BR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Land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(L)    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pt-BR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Follow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(F)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pt-BR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-off (T)                     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Photography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(P)</a:t>
            </a:r>
            <a:endParaRPr lang="pt-B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5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aixaDeTexto 79">
            <a:extLst>
              <a:ext uri="{FF2B5EF4-FFF2-40B4-BE49-F238E27FC236}">
                <a16:creationId xmlns:a16="http://schemas.microsoft.com/office/drawing/2014/main" xmlns="" id="{E90D0E81-2634-8644-DA73-D519FDD91C64}"/>
              </a:ext>
            </a:extLst>
          </p:cNvPr>
          <p:cNvSpPr txBox="1"/>
          <p:nvPr/>
        </p:nvSpPr>
        <p:spPr>
          <a:xfrm>
            <a:off x="6357847" y="21865391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t-BR" sz="3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</a:t>
            </a:r>
            <a:r>
              <a:rPr lang="pt-BR" sz="1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Take-Off</a:t>
            </a:r>
            <a:endParaRPr lang="pt-B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r="20888"/>
          <a:stretch/>
        </p:blipFill>
        <p:spPr>
          <a:xfrm>
            <a:off x="-5279923" y="25607"/>
            <a:ext cx="5456902" cy="6857999"/>
          </a:xfrm>
          <a:prstGeom prst="rect">
            <a:avLst/>
          </a:prstGeom>
        </p:spPr>
      </p:pic>
      <p:grpSp>
        <p:nvGrpSpPr>
          <p:cNvPr id="66" name="Grupo 65"/>
          <p:cNvGrpSpPr/>
          <p:nvPr/>
        </p:nvGrpSpPr>
        <p:grpSpPr>
          <a:xfrm>
            <a:off x="-1002891" y="9397177"/>
            <a:ext cx="3314700" cy="6858000"/>
            <a:chOff x="4637314" y="9237"/>
            <a:chExt cx="3314700" cy="6858000"/>
          </a:xfrm>
        </p:grpSpPr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xmlns="" id="{2DAEDDA1-BC7D-27A8-A590-107B29AF4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4815068" y="1603121"/>
              <a:ext cx="2350381" cy="2313560"/>
            </a:xfrm>
            <a:prstGeom prst="rect">
              <a:avLst/>
            </a:prstGeom>
          </p:spPr>
        </p:pic>
        <p:pic>
          <p:nvPicPr>
            <p:cNvPr id="68" name="Imagem 67" descr="Pessoa em pé olhando para frente&#10;&#10;Descrição gerada automaticamente">
              <a:extLst>
                <a:ext uri="{FF2B5EF4-FFF2-40B4-BE49-F238E27FC236}">
                  <a16:creationId xmlns:a16="http://schemas.microsoft.com/office/drawing/2014/main" xmlns="" id="{57FDB0BC-4BDB-4656-4FC2-AB84BBC3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6" r="34777"/>
            <a:stretch/>
          </p:blipFill>
          <p:spPr>
            <a:xfrm>
              <a:off x="4637314" y="9237"/>
              <a:ext cx="3314700" cy="6858000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xmlns="" id="{0D517C65-1C7C-EE51-E4F8-296D4E0F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4747152" y="3194337"/>
              <a:ext cx="990707" cy="3204510"/>
            </a:xfrm>
            <a:prstGeom prst="rect">
              <a:avLst/>
            </a:prstGeom>
          </p:spPr>
        </p:pic>
        <p:sp>
          <p:nvSpPr>
            <p:cNvPr id="70" name="Forma Livre: Forma 24">
              <a:extLst>
                <a:ext uri="{FF2B5EF4-FFF2-40B4-BE49-F238E27FC236}">
                  <a16:creationId xmlns:a16="http://schemas.microsoft.com/office/drawing/2014/main" xmlns="" id="{721D4A81-8AE2-B550-AE09-B34F84531A91}"/>
                </a:ext>
              </a:extLst>
            </p:cNvPr>
            <p:cNvSpPr/>
            <p:nvPr/>
          </p:nvSpPr>
          <p:spPr>
            <a:xfrm rot="9525430" flipH="1" flipV="1">
              <a:off x="4786937" y="3394092"/>
              <a:ext cx="2258464" cy="1855943"/>
            </a:xfrm>
            <a:custGeom>
              <a:avLst/>
              <a:gdLst>
                <a:gd name="connsiteX0" fmla="*/ 0 w 518160"/>
                <a:gd name="connsiteY0" fmla="*/ 660400 h 660400"/>
                <a:gd name="connsiteX1" fmla="*/ 233680 w 518160"/>
                <a:gd name="connsiteY1" fmla="*/ 589280 h 660400"/>
                <a:gd name="connsiteX2" fmla="*/ 447040 w 518160"/>
                <a:gd name="connsiteY2" fmla="*/ 365760 h 660400"/>
                <a:gd name="connsiteX3" fmla="*/ 518160 w 51816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160" h="660400">
                  <a:moveTo>
                    <a:pt x="0" y="660400"/>
                  </a:moveTo>
                  <a:cubicBezTo>
                    <a:pt x="79586" y="649393"/>
                    <a:pt x="159173" y="638387"/>
                    <a:pt x="233680" y="589280"/>
                  </a:cubicBezTo>
                  <a:cubicBezTo>
                    <a:pt x="308187" y="540173"/>
                    <a:pt x="399627" y="463973"/>
                    <a:pt x="447040" y="365760"/>
                  </a:cubicBezTo>
                  <a:cubicBezTo>
                    <a:pt x="494453" y="267547"/>
                    <a:pt x="506306" y="133773"/>
                    <a:pt x="518160" y="0"/>
                  </a:cubicBezTo>
                </a:path>
              </a:pathLst>
            </a:custGeom>
            <a:noFill/>
            <a:ln w="57150" cap="sq" cmpd="dbl">
              <a:gradFill flip="none" rotWithShape="1">
                <a:gsLst>
                  <a:gs pos="0">
                    <a:schemeClr val="accent4">
                      <a:lumMod val="41000"/>
                      <a:lumOff val="59000"/>
                      <a:alpha val="75000"/>
                    </a:schemeClr>
                  </a:gs>
                  <a:gs pos="46000">
                    <a:schemeClr val="accent4">
                      <a:lumMod val="95000"/>
                      <a:lumOff val="5000"/>
                      <a:alpha val="75000"/>
                    </a:schemeClr>
                  </a:gs>
                  <a:gs pos="100000">
                    <a:schemeClr val="accent4">
                      <a:lumMod val="60000"/>
                      <a:alpha val="7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round/>
              <a:headEnd type="oval" w="sm" len="sm"/>
              <a:tailEnd type="stealth" w="lg" len="lg"/>
              <a:extLst>
                <a:ext uri="{C807C97D-BFC1-408E-A445-0C87EB9F89A2}">
                  <ask:lineSketchStyleProps xmlns:ask="http://schemas.microsoft.com/office/drawing/2018/sketchyshapes" xmlns="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                   </a:t>
              </a:r>
            </a:p>
          </p:txBody>
        </p:sp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xmlns="" id="{6D9E80E5-A371-ED61-DF6F-E76B6DC1D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385"/>
            <a:stretch/>
          </p:blipFill>
          <p:spPr>
            <a:xfrm>
              <a:off x="4984531" y="2133942"/>
              <a:ext cx="2282266" cy="1729398"/>
            </a:xfrm>
            <a:prstGeom prst="rect">
              <a:avLst/>
            </a:prstGeom>
          </p:spPr>
        </p:pic>
      </p:grpSp>
      <p:pic>
        <p:nvPicPr>
          <p:cNvPr id="72" name="Imagem 7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427" r="36475" b="-1"/>
          <a:stretch/>
        </p:blipFill>
        <p:spPr>
          <a:xfrm>
            <a:off x="-5279923" y="7690254"/>
            <a:ext cx="4277032" cy="8564923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r="20307"/>
          <a:stretch/>
        </p:blipFill>
        <p:spPr>
          <a:xfrm flipH="1">
            <a:off x="903419" y="0"/>
            <a:ext cx="5454428" cy="6857999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427" r="36475" b="-1"/>
          <a:stretch/>
        </p:blipFill>
        <p:spPr>
          <a:xfrm flipH="1">
            <a:off x="2311809" y="7664647"/>
            <a:ext cx="4277032" cy="8564923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xmlns="" id="{179CB610-08C9-B544-E832-F5FE426AE3D4}"/>
              </a:ext>
            </a:extLst>
          </p:cNvPr>
          <p:cNvSpPr txBox="1"/>
          <p:nvPr/>
        </p:nvSpPr>
        <p:spPr>
          <a:xfrm>
            <a:off x="-4693455" y="7018316"/>
            <a:ext cx="1103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pt-BR" sz="9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Inspect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(I)                                       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Photography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(P)</a:t>
            </a:r>
            <a:endParaRPr lang="pt-B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179CB610-08C9-B544-E832-F5FE426AE3D4}"/>
              </a:ext>
            </a:extLst>
          </p:cNvPr>
          <p:cNvSpPr txBox="1"/>
          <p:nvPr/>
        </p:nvSpPr>
        <p:spPr>
          <a:xfrm>
            <a:off x="-4693455" y="16229570"/>
            <a:ext cx="1148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pt-BR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Land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(L)    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pt-BR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Follow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(F)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pt-BR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-off (T)</a:t>
            </a:r>
            <a:endParaRPr lang="pt-B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8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3202D505-BEAC-5D65-2368-4084AE24D59E}"/>
              </a:ext>
            </a:extLst>
          </p:cNvPr>
          <p:cNvGrpSpPr/>
          <p:nvPr/>
        </p:nvGrpSpPr>
        <p:grpSpPr>
          <a:xfrm>
            <a:off x="-80542" y="-2585883"/>
            <a:ext cx="23362572" cy="9443883"/>
            <a:chOff x="-80542" y="-2585883"/>
            <a:chExt cx="23362572" cy="944388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xmlns="" id="{97648A80-1323-271A-8662-B60B48F5D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61" b="10227"/>
            <a:stretch/>
          </p:blipFill>
          <p:spPr bwMode="auto">
            <a:xfrm>
              <a:off x="-1" y="-2585883"/>
              <a:ext cx="23282031" cy="9443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m 7" descr="Homem em pé em frente a fundo branco&#10;&#10;Descrição gerada automaticamente">
              <a:extLst>
                <a:ext uri="{FF2B5EF4-FFF2-40B4-BE49-F238E27FC236}">
                  <a16:creationId xmlns:a16="http://schemas.microsoft.com/office/drawing/2014/main" xmlns="" id="{ECEC89C8-1C0F-9256-E0EB-E78D200F1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0" t="16649" r="40334"/>
            <a:stretch/>
          </p:blipFill>
          <p:spPr>
            <a:xfrm>
              <a:off x="1682171" y="1141792"/>
              <a:ext cx="2367280" cy="5716208"/>
            </a:xfrm>
            <a:prstGeom prst="rect">
              <a:avLst/>
            </a:prstGeom>
          </p:spPr>
        </p:pic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xmlns="" id="{1ECC9AD4-EF89-78D6-7BBB-01D67C199786}"/>
                </a:ext>
              </a:extLst>
            </p:cNvPr>
            <p:cNvGrpSpPr/>
            <p:nvPr/>
          </p:nvGrpSpPr>
          <p:grpSpPr>
            <a:xfrm>
              <a:off x="2530726" y="3495842"/>
              <a:ext cx="442052" cy="384012"/>
              <a:chOff x="2526916" y="3492032"/>
              <a:chExt cx="442052" cy="384012"/>
            </a:xfrm>
          </p:grpSpPr>
          <p:pic>
            <p:nvPicPr>
              <p:cNvPr id="5" name="Imagem 4" descr="Uma imagem contendo escuro, olhando, capacete, homem&#10;&#10;Descrição gerada automaticamente">
                <a:extLst>
                  <a:ext uri="{FF2B5EF4-FFF2-40B4-BE49-F238E27FC236}">
                    <a16:creationId xmlns:a16="http://schemas.microsoft.com/office/drawing/2014/main" xmlns="" id="{F51E4217-DC8E-BBAA-B6BB-1CFBEE7549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19" r="30297"/>
              <a:stretch/>
            </p:blipFill>
            <p:spPr>
              <a:xfrm rot="6576338">
                <a:off x="2555936" y="3463012"/>
                <a:ext cx="384012" cy="442052"/>
              </a:xfrm>
              <a:prstGeom prst="rect">
                <a:avLst/>
              </a:prstGeom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xmlns="" id="{C5111C43-2314-4FB8-E84C-FFAAEC8F0A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39830">
                <a:off x="2621672" y="3685943"/>
                <a:ext cx="222060" cy="65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xmlns="" id="{EBB3BE17-D90D-5125-4EB5-E31FE1E8CD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938260">
                <a:off x="2762402" y="3630428"/>
                <a:ext cx="222060" cy="65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xmlns="" id="{51B3139C-FD92-7702-80B3-5EEFBA791F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39830">
                <a:off x="2615252" y="3532890"/>
                <a:ext cx="222060" cy="65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xmlns="" id="{1CE2249F-435E-DED3-F450-F5225607BC8C}"/>
                  </a:ext>
                </a:extLst>
              </p:cNvPr>
              <p:cNvGrpSpPr/>
              <p:nvPr/>
            </p:nvGrpSpPr>
            <p:grpSpPr>
              <a:xfrm>
                <a:off x="2564767" y="3513664"/>
                <a:ext cx="103098" cy="124808"/>
                <a:chOff x="4932442" y="2947336"/>
                <a:chExt cx="1442786" cy="1746605"/>
              </a:xfrm>
            </p:grpSpPr>
            <p:pic>
              <p:nvPicPr>
                <p:cNvPr id="2062" name="Picture 14" descr="OptiTrack - Accessories">
                  <a:extLst>
                    <a:ext uri="{FF2B5EF4-FFF2-40B4-BE49-F238E27FC236}">
                      <a16:creationId xmlns:a16="http://schemas.microsoft.com/office/drawing/2014/main" xmlns="" id="{BB5ABE67-93B9-91E2-E0BC-0E17572A96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322" b="12183"/>
                <a:stretch/>
              </p:blipFill>
              <p:spPr bwMode="auto">
                <a:xfrm>
                  <a:off x="4932442" y="3108985"/>
                  <a:ext cx="1442786" cy="1584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4" descr="OptiTrack - Accessories">
                  <a:extLst>
                    <a:ext uri="{FF2B5EF4-FFF2-40B4-BE49-F238E27FC236}">
                      <a16:creationId xmlns:a16="http://schemas.microsoft.com/office/drawing/2014/main" xmlns="" id="{018B8527-A822-7831-039D-93B49BC74A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66940"/>
                <a:stretch/>
              </p:blipFill>
              <p:spPr bwMode="auto">
                <a:xfrm>
                  <a:off x="4932442" y="2947336"/>
                  <a:ext cx="1442786" cy="961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 descr="OptiTrack - Motion Capture Markers">
                <a:extLst>
                  <a:ext uri="{FF2B5EF4-FFF2-40B4-BE49-F238E27FC236}">
                    <a16:creationId xmlns:a16="http://schemas.microsoft.com/office/drawing/2014/main" xmlns="" id="{B8B5EEA6-588E-31D0-73D0-75B14E654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0201" y="3612335"/>
                <a:ext cx="53962" cy="53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6" name="Picture 18" descr="OptiTrack - Accessories">
              <a:extLst>
                <a:ext uri="{FF2B5EF4-FFF2-40B4-BE49-F238E27FC236}">
                  <a16:creationId xmlns:a16="http://schemas.microsoft.com/office/drawing/2014/main" xmlns="" id="{2EE2CFC6-86D3-9B45-9962-F3F91BEBE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57"/>
            <a:stretch/>
          </p:blipFill>
          <p:spPr bwMode="auto">
            <a:xfrm>
              <a:off x="242438" y="3044536"/>
              <a:ext cx="648548" cy="11432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87" name="Agrupar 2086">
              <a:extLst>
                <a:ext uri="{FF2B5EF4-FFF2-40B4-BE49-F238E27FC236}">
                  <a16:creationId xmlns:a16="http://schemas.microsoft.com/office/drawing/2014/main" xmlns="" id="{D34DBE0C-01E4-305F-1C5F-BF4517ED56FB}"/>
                </a:ext>
              </a:extLst>
            </p:cNvPr>
            <p:cNvGrpSpPr/>
            <p:nvPr/>
          </p:nvGrpSpPr>
          <p:grpSpPr>
            <a:xfrm>
              <a:off x="8648655" y="1736913"/>
              <a:ext cx="3768068" cy="2286698"/>
              <a:chOff x="8625795" y="1755827"/>
              <a:chExt cx="3768068" cy="2286698"/>
            </a:xfrm>
          </p:grpSpPr>
          <p:pic>
            <p:nvPicPr>
              <p:cNvPr id="21" name="Imagem 20">
                <a:extLst>
                  <a:ext uri="{FF2B5EF4-FFF2-40B4-BE49-F238E27FC236}">
                    <a16:creationId xmlns:a16="http://schemas.microsoft.com/office/drawing/2014/main" xmlns="" id="{865D7CE9-BF68-3CE0-AD70-6C43BCF089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064" t="21640" r="5659" b="30563"/>
              <a:stretch/>
            </p:blipFill>
            <p:spPr>
              <a:xfrm>
                <a:off x="8625795" y="2343496"/>
                <a:ext cx="3768068" cy="1272649"/>
              </a:xfrm>
              <a:prstGeom prst="rect">
                <a:avLst/>
              </a:prstGeom>
            </p:spPr>
          </p:pic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xmlns="" id="{9CD9AB64-B7C6-76D6-39B1-6C8CBB50E0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47569" y="2342805"/>
                <a:ext cx="128587" cy="169519"/>
              </a:xfrm>
              <a:prstGeom prst="line">
                <a:avLst/>
              </a:prstGeom>
              <a:ln w="22225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xmlns="" id="{3DDC0A09-0C47-AD1F-F274-2DF355B549DF}"/>
                  </a:ext>
                </a:extLst>
              </p:cNvPr>
              <p:cNvSpPr txBox="1"/>
              <p:nvPr/>
            </p:nvSpPr>
            <p:spPr>
              <a:xfrm>
                <a:off x="9889306" y="3334639"/>
                <a:ext cx="124104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Bebop 2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CMU Serif" panose="02000603000000000000" pitchFamily="2" charset="0"/>
                    <a:cs typeface="CMU Serif" panose="02000603000000000000" pitchFamily="2" charset="0"/>
                    <a:sym typeface="Overlock"/>
                  </a:rPr>
                  <a:t>Parrot Inc.</a:t>
                </a:r>
                <a:endPara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Arial"/>
                </a:endParaRPr>
              </a:p>
            </p:txBody>
          </p:sp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xmlns="" id="{619F9455-1D73-9D47-0653-82D8A65BF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777523" y="1755827"/>
                <a:ext cx="639438" cy="530921"/>
              </a:xfrm>
              <a:prstGeom prst="rect">
                <a:avLst/>
              </a:prstGeom>
            </p:spPr>
          </p:pic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xmlns="" id="{EF54B3CE-ECB4-8E83-E12A-62E34E77A5E3}"/>
                  </a:ext>
                </a:extLst>
              </p:cNvPr>
              <p:cNvSpPr/>
              <p:nvPr/>
            </p:nvSpPr>
            <p:spPr>
              <a:xfrm>
                <a:off x="10143883" y="2226117"/>
                <a:ext cx="143087" cy="1430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82" name="Conector reto 2081">
                <a:extLst>
                  <a:ext uri="{FF2B5EF4-FFF2-40B4-BE49-F238E27FC236}">
                    <a16:creationId xmlns:a16="http://schemas.microsoft.com/office/drawing/2014/main" xmlns="" id="{154887E6-C624-3475-94E6-234C87BC7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2778" y="3314059"/>
                <a:ext cx="149878" cy="41160"/>
              </a:xfrm>
              <a:prstGeom prst="line">
                <a:avLst/>
              </a:prstGeom>
              <a:ln w="222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3" name="Elipse 2082">
                <a:extLst>
                  <a:ext uri="{FF2B5EF4-FFF2-40B4-BE49-F238E27FC236}">
                    <a16:creationId xmlns:a16="http://schemas.microsoft.com/office/drawing/2014/main" xmlns="" id="{E1DCE7CB-8A2D-AA4E-038B-72E6BAE67751}"/>
                  </a:ext>
                </a:extLst>
              </p:cNvPr>
              <p:cNvSpPr/>
              <p:nvPr/>
            </p:nvSpPr>
            <p:spPr>
              <a:xfrm>
                <a:off x="11904527" y="3300113"/>
                <a:ext cx="143087" cy="1430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84" name="Conector reto 2083">
                <a:extLst>
                  <a:ext uri="{FF2B5EF4-FFF2-40B4-BE49-F238E27FC236}">
                    <a16:creationId xmlns:a16="http://schemas.microsoft.com/office/drawing/2014/main" xmlns="" id="{AF18F327-3788-242A-09C3-8768659EA08B}"/>
                  </a:ext>
                </a:extLst>
              </p:cNvPr>
              <p:cNvCxnSpPr>
                <a:cxnSpLocks/>
                <a:endCxn id="2085" idx="1"/>
              </p:cNvCxnSpPr>
              <p:nvPr/>
            </p:nvCxnSpPr>
            <p:spPr>
              <a:xfrm flipH="1" flipV="1">
                <a:off x="9163869" y="3191927"/>
                <a:ext cx="186745" cy="142712"/>
              </a:xfrm>
              <a:prstGeom prst="line">
                <a:avLst/>
              </a:prstGeom>
              <a:ln w="222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5" name="Elipse 2084">
                <a:extLst>
                  <a:ext uri="{FF2B5EF4-FFF2-40B4-BE49-F238E27FC236}">
                    <a16:creationId xmlns:a16="http://schemas.microsoft.com/office/drawing/2014/main" xmlns="" id="{B21D080B-BE28-F690-BB07-A95516195708}"/>
                  </a:ext>
                </a:extLst>
              </p:cNvPr>
              <p:cNvSpPr/>
              <p:nvPr/>
            </p:nvSpPr>
            <p:spPr>
              <a:xfrm>
                <a:off x="9142914" y="3170972"/>
                <a:ext cx="143087" cy="1430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shade val="30000"/>
                      <a:satMod val="115000"/>
                    </a:schemeClr>
                  </a:gs>
                  <a:gs pos="50000">
                    <a:schemeClr val="bg1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1">
                      <a:lumMod val="5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2111" name="Conector de Seta Reta 2110">
              <a:extLst>
                <a:ext uri="{FF2B5EF4-FFF2-40B4-BE49-F238E27FC236}">
                  <a16:creationId xmlns:a16="http://schemas.microsoft.com/office/drawing/2014/main" xmlns="" id="{2B99A714-D39E-64CD-5D0C-41D91EE502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7913" y="4918710"/>
              <a:ext cx="0" cy="631270"/>
            </a:xfrm>
            <a:prstGeom prst="straightConnector1">
              <a:avLst/>
            </a:prstGeom>
            <a:ln w="444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2" name="Conector de Seta Reta 2111">
              <a:extLst>
                <a:ext uri="{FF2B5EF4-FFF2-40B4-BE49-F238E27FC236}">
                  <a16:creationId xmlns:a16="http://schemas.microsoft.com/office/drawing/2014/main" xmlns="" id="{8711FFEA-533B-A9C6-0251-558AFD66149A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13" y="5549980"/>
              <a:ext cx="613710" cy="161804"/>
            </a:xfrm>
            <a:prstGeom prst="straightConnector1">
              <a:avLst/>
            </a:prstGeom>
            <a:ln w="444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3" name="Conector de Seta Reta 2112">
              <a:extLst>
                <a:ext uri="{FF2B5EF4-FFF2-40B4-BE49-F238E27FC236}">
                  <a16:creationId xmlns:a16="http://schemas.microsoft.com/office/drawing/2014/main" xmlns="" id="{941E98FB-75EE-8FE8-93B6-A7ACDB041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4850" y="5549980"/>
              <a:ext cx="603062" cy="16842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4" name="Forma Livre: Forma 2113">
              <a:extLst>
                <a:ext uri="{FF2B5EF4-FFF2-40B4-BE49-F238E27FC236}">
                  <a16:creationId xmlns:a16="http://schemas.microsoft.com/office/drawing/2014/main" xmlns="" id="{0A8A8511-CC7E-56A8-E04F-9DE34D372CD4}"/>
                </a:ext>
              </a:extLst>
            </p:cNvPr>
            <p:cNvSpPr/>
            <p:nvPr/>
          </p:nvSpPr>
          <p:spPr>
            <a:xfrm>
              <a:off x="5136963" y="2226117"/>
              <a:ext cx="5201426" cy="3341335"/>
            </a:xfrm>
            <a:custGeom>
              <a:avLst/>
              <a:gdLst>
                <a:gd name="connsiteX0" fmla="*/ 2668537 w 2668537"/>
                <a:gd name="connsiteY0" fmla="*/ 106010 h 959450"/>
                <a:gd name="connsiteX1" fmla="*/ 2493277 w 2668537"/>
                <a:gd name="connsiteY1" fmla="*/ 37430 h 959450"/>
                <a:gd name="connsiteX2" fmla="*/ 2333257 w 2668537"/>
                <a:gd name="connsiteY2" fmla="*/ 6950 h 959450"/>
                <a:gd name="connsiteX3" fmla="*/ 2066557 w 2668537"/>
                <a:gd name="connsiteY3" fmla="*/ 6950 h 959450"/>
                <a:gd name="connsiteX4" fmla="*/ 1860817 w 2668537"/>
                <a:gd name="connsiteY4" fmla="*/ 83150 h 959450"/>
                <a:gd name="connsiteX5" fmla="*/ 1761757 w 2668537"/>
                <a:gd name="connsiteY5" fmla="*/ 128870 h 959450"/>
                <a:gd name="connsiteX6" fmla="*/ 1594117 w 2668537"/>
                <a:gd name="connsiteY6" fmla="*/ 250790 h 959450"/>
                <a:gd name="connsiteX7" fmla="*/ 1357897 w 2668537"/>
                <a:gd name="connsiteY7" fmla="*/ 311750 h 959450"/>
                <a:gd name="connsiteX8" fmla="*/ 1022617 w 2668537"/>
                <a:gd name="connsiteY8" fmla="*/ 403190 h 959450"/>
                <a:gd name="connsiteX9" fmla="*/ 694957 w 2668537"/>
                <a:gd name="connsiteY9" fmla="*/ 334610 h 959450"/>
                <a:gd name="connsiteX10" fmla="*/ 352057 w 2668537"/>
                <a:gd name="connsiteY10" fmla="*/ 357470 h 959450"/>
                <a:gd name="connsiteX11" fmla="*/ 54877 w 2668537"/>
                <a:gd name="connsiteY11" fmla="*/ 547970 h 959450"/>
                <a:gd name="connsiteX12" fmla="*/ 1537 w 2668537"/>
                <a:gd name="connsiteY12" fmla="*/ 959450 h 95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8537" h="959450">
                  <a:moveTo>
                    <a:pt x="2668537" y="106010"/>
                  </a:moveTo>
                  <a:cubicBezTo>
                    <a:pt x="2608847" y="79975"/>
                    <a:pt x="2549157" y="53940"/>
                    <a:pt x="2493277" y="37430"/>
                  </a:cubicBezTo>
                  <a:cubicBezTo>
                    <a:pt x="2437397" y="20920"/>
                    <a:pt x="2404377" y="12030"/>
                    <a:pt x="2333257" y="6950"/>
                  </a:cubicBezTo>
                  <a:cubicBezTo>
                    <a:pt x="2262137" y="1870"/>
                    <a:pt x="2145297" y="-5750"/>
                    <a:pt x="2066557" y="6950"/>
                  </a:cubicBezTo>
                  <a:cubicBezTo>
                    <a:pt x="1987817" y="19650"/>
                    <a:pt x="1911617" y="62830"/>
                    <a:pt x="1860817" y="83150"/>
                  </a:cubicBezTo>
                  <a:cubicBezTo>
                    <a:pt x="1810017" y="103470"/>
                    <a:pt x="1806207" y="100930"/>
                    <a:pt x="1761757" y="128870"/>
                  </a:cubicBezTo>
                  <a:cubicBezTo>
                    <a:pt x="1717307" y="156810"/>
                    <a:pt x="1661427" y="220310"/>
                    <a:pt x="1594117" y="250790"/>
                  </a:cubicBezTo>
                  <a:cubicBezTo>
                    <a:pt x="1526807" y="281270"/>
                    <a:pt x="1453147" y="286350"/>
                    <a:pt x="1357897" y="311750"/>
                  </a:cubicBezTo>
                  <a:cubicBezTo>
                    <a:pt x="1262647" y="337150"/>
                    <a:pt x="1133107" y="399380"/>
                    <a:pt x="1022617" y="403190"/>
                  </a:cubicBezTo>
                  <a:cubicBezTo>
                    <a:pt x="912127" y="407000"/>
                    <a:pt x="806717" y="342230"/>
                    <a:pt x="694957" y="334610"/>
                  </a:cubicBezTo>
                  <a:cubicBezTo>
                    <a:pt x="583197" y="326990"/>
                    <a:pt x="458737" y="321910"/>
                    <a:pt x="352057" y="357470"/>
                  </a:cubicBezTo>
                  <a:cubicBezTo>
                    <a:pt x="245377" y="393030"/>
                    <a:pt x="113297" y="447640"/>
                    <a:pt x="54877" y="547970"/>
                  </a:cubicBezTo>
                  <a:cubicBezTo>
                    <a:pt x="-3543" y="648300"/>
                    <a:pt x="-2273" y="887060"/>
                    <a:pt x="1537" y="959450"/>
                  </a:cubicBez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5" name="CaixaDeTexto 2114">
                  <a:extLst>
                    <a:ext uri="{FF2B5EF4-FFF2-40B4-BE49-F238E27FC236}">
                      <a16:creationId xmlns:a16="http://schemas.microsoft.com/office/drawing/2014/main" xmlns="" id="{602C8C8A-FA76-845D-9C57-201D28E55D91}"/>
                    </a:ext>
                  </a:extLst>
                </p:cNvPr>
                <p:cNvSpPr txBox="1"/>
                <p:nvPr/>
              </p:nvSpPr>
              <p:spPr>
                <a:xfrm>
                  <a:off x="4704979" y="5630882"/>
                  <a:ext cx="8258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  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〈</m:t>
                      </m:r>
                    </m:oMath>
                  </a14:m>
                  <a:r>
                    <a:rPr lang="pt-BR" sz="2400" i="1" dirty="0"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w</a:t>
                  </a:r>
                  <a:r>
                    <a:rPr lang="pt-BR" sz="900" i="1" dirty="0"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a14:m>
                  <a:r>
                    <a:rPr lang="pt-BR" sz="2400" dirty="0"/>
                    <a:t> </a:t>
                  </a:r>
                  <a:endParaRPr lang="pt-BR" dirty="0"/>
                </a:p>
              </p:txBody>
            </p:sp>
          </mc:Choice>
          <mc:Fallback xmlns="">
            <p:sp>
              <p:nvSpPr>
                <p:cNvPr id="2115" name="CaixaDeTexto 2114">
                  <a:extLst>
                    <a:ext uri="{FF2B5EF4-FFF2-40B4-BE49-F238E27FC236}">
                      <a16:creationId xmlns:a16="http://schemas.microsoft.com/office/drawing/2014/main" id="{602C8C8A-FA76-845D-9C57-201D28E55D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4979" y="5630882"/>
                  <a:ext cx="825867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9333" b="-32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20" name="Conector reto 2119">
              <a:extLst>
                <a:ext uri="{FF2B5EF4-FFF2-40B4-BE49-F238E27FC236}">
                  <a16:creationId xmlns:a16="http://schemas.microsoft.com/office/drawing/2014/main" xmlns="" id="{4873759D-B86F-9C8A-2C63-E39E7A1BF70A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796784" y="981456"/>
              <a:ext cx="2390914" cy="1246702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ector reto 2121">
              <a:extLst>
                <a:ext uri="{FF2B5EF4-FFF2-40B4-BE49-F238E27FC236}">
                  <a16:creationId xmlns:a16="http://schemas.microsoft.com/office/drawing/2014/main" xmlns="" id="{83E60A29-EC37-E86E-CB1A-CF38FA27C050}"/>
                </a:ext>
              </a:extLst>
            </p:cNvPr>
            <p:cNvCxnSpPr>
              <a:cxnSpLocks/>
              <a:stCxn id="30" idx="7"/>
            </p:cNvCxnSpPr>
            <p:nvPr/>
          </p:nvCxnSpPr>
          <p:spPr>
            <a:xfrm flipV="1">
              <a:off x="10288875" y="1539583"/>
              <a:ext cx="772865" cy="688575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6" name="Conector reto 2125">
              <a:extLst>
                <a:ext uri="{FF2B5EF4-FFF2-40B4-BE49-F238E27FC236}">
                  <a16:creationId xmlns:a16="http://schemas.microsoft.com/office/drawing/2014/main" xmlns="" id="{1760F9ED-F575-58FF-8655-8D2CB7FCA1AF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10238287" y="-142043"/>
              <a:ext cx="733256" cy="2349246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9" name="Conector reto 2128">
              <a:extLst>
                <a:ext uri="{FF2B5EF4-FFF2-40B4-BE49-F238E27FC236}">
                  <a16:creationId xmlns:a16="http://schemas.microsoft.com/office/drawing/2014/main" xmlns="" id="{8FD31F6C-A9EA-1762-3DEE-8833D95997F4}"/>
                </a:ext>
              </a:extLst>
            </p:cNvPr>
            <p:cNvCxnSpPr>
              <a:cxnSpLocks/>
              <a:stCxn id="2083" idx="7"/>
            </p:cNvCxnSpPr>
            <p:nvPr/>
          </p:nvCxnSpPr>
          <p:spPr>
            <a:xfrm flipV="1">
              <a:off x="12049519" y="156642"/>
              <a:ext cx="3952430" cy="3145512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2" name="Conector reto 2131">
              <a:extLst>
                <a:ext uri="{FF2B5EF4-FFF2-40B4-BE49-F238E27FC236}">
                  <a16:creationId xmlns:a16="http://schemas.microsoft.com/office/drawing/2014/main" xmlns="" id="{FCC4B38F-1666-D1D1-A86E-9341606273A8}"/>
                </a:ext>
              </a:extLst>
            </p:cNvPr>
            <p:cNvCxnSpPr>
              <a:cxnSpLocks/>
              <a:stCxn id="2083" idx="7"/>
            </p:cNvCxnSpPr>
            <p:nvPr/>
          </p:nvCxnSpPr>
          <p:spPr>
            <a:xfrm flipV="1">
              <a:off x="12049519" y="702594"/>
              <a:ext cx="4613251" cy="259956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3" name="CaixaDeTexto 2172">
                  <a:extLst>
                    <a:ext uri="{FF2B5EF4-FFF2-40B4-BE49-F238E27FC236}">
                      <a16:creationId xmlns:a16="http://schemas.microsoft.com/office/drawing/2014/main" xmlns="" id="{DC25D6E9-FD19-11A6-2BB3-001E3F8F2742}"/>
                    </a:ext>
                  </a:extLst>
                </p:cNvPr>
                <p:cNvSpPr txBox="1"/>
                <p:nvPr/>
              </p:nvSpPr>
              <p:spPr>
                <a:xfrm>
                  <a:off x="20918480" y="328270"/>
                  <a:ext cx="155117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buClr>
                      <a:srgbClr val="000000"/>
                    </a:buClr>
                    <a:buSzPts val="3200"/>
                    <a:buFont typeface="Arial"/>
                    <a:buNone/>
                    <a:defRPr/>
                  </a:pPr>
                  <a:r>
                    <a:rPr kumimoji="0" lang="fr-FR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verlock"/>
                      <a:ea typeface="Overlock"/>
                      <a:cs typeface="Overlock"/>
                      <a:sym typeface="Overlock"/>
                    </a:rPr>
                    <a:t>15</a:t>
                  </a:r>
                  <a14:m>
                    <m:oMath xmlns:m="http://schemas.openxmlformats.org/officeDocument/2006/math">
                      <m:r>
                        <a:rPr kumimoji="0" lang="pt-BR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Overlock"/>
                          <a:cs typeface="Overlock"/>
                          <a:sym typeface="Overlock"/>
                        </a:rPr>
                        <m:t>×</m:t>
                      </m:r>
                    </m:oMath>
                  </a14:m>
                  <a:r>
                    <a:rPr kumimoji="0" lang="fr-FR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verlock"/>
                      <a:ea typeface="Overlock"/>
                      <a:cs typeface="Overlock"/>
                      <a:sym typeface="Overlock"/>
                    </a:rPr>
                    <a:t> OptiTrack </a:t>
                  </a:r>
                </a:p>
                <a:p>
                  <a:pPr>
                    <a:buClr>
                      <a:srgbClr val="000000"/>
                    </a:buClr>
                    <a:buSzPts val="3200"/>
                    <a:buFont typeface="Arial"/>
                    <a:buNone/>
                    <a:defRPr/>
                  </a:pPr>
                  <a:r>
                    <a:rPr kumimoji="0" lang="fr-FR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verlock"/>
                      <a:ea typeface="Overlock"/>
                      <a:cs typeface="Overlock"/>
                      <a:sym typeface="Overlock"/>
                    </a:rPr>
                    <a:t>Cameras</a:t>
                  </a:r>
                  <a:endPara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endParaRPr>
                </a:p>
              </p:txBody>
            </p:sp>
          </mc:Choice>
          <mc:Fallback xmlns="">
            <p:sp>
              <p:nvSpPr>
                <p:cNvPr id="2173" name="CaixaDeTexto 2172">
                  <a:extLst>
                    <a:ext uri="{FF2B5EF4-FFF2-40B4-BE49-F238E27FC236}">
                      <a16:creationId xmlns:a16="http://schemas.microsoft.com/office/drawing/2014/main" id="{DC25D6E9-FD19-11A6-2BB3-001E3F8F2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8480" y="328270"/>
                  <a:ext cx="1551176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2362" t="-3125" b="-125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74" name="CaixaDeTexto 2173">
              <a:extLst>
                <a:ext uri="{FF2B5EF4-FFF2-40B4-BE49-F238E27FC236}">
                  <a16:creationId xmlns:a16="http://schemas.microsoft.com/office/drawing/2014/main" xmlns="" id="{FD7BD356-CA9E-EA1F-55D0-485F46389C46}"/>
                </a:ext>
              </a:extLst>
            </p:cNvPr>
            <p:cNvSpPr txBox="1"/>
            <p:nvPr/>
          </p:nvSpPr>
          <p:spPr>
            <a:xfrm>
              <a:off x="21702325" y="56902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  <a:sym typeface="Overlock"/>
                </a:rPr>
                <a:t>...</a:t>
              </a:r>
              <a:endPara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Arial"/>
              </a:endParaRPr>
            </a:p>
          </p:txBody>
        </p:sp>
        <p:sp>
          <p:nvSpPr>
            <p:cNvPr id="2177" name="CaixaDeTexto 2176">
              <a:extLst>
                <a:ext uri="{FF2B5EF4-FFF2-40B4-BE49-F238E27FC236}">
                  <a16:creationId xmlns:a16="http://schemas.microsoft.com/office/drawing/2014/main" xmlns="" id="{B49CEE76-D78C-26B9-0069-8816BD4567E7}"/>
                </a:ext>
              </a:extLst>
            </p:cNvPr>
            <p:cNvSpPr txBox="1"/>
            <p:nvPr/>
          </p:nvSpPr>
          <p:spPr>
            <a:xfrm>
              <a:off x="10458563" y="602786"/>
              <a:ext cx="128592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fr-FR" sz="2000" dirty="0">
                  <a:latin typeface="Overlock"/>
                  <a:ea typeface="CMU Serif" panose="02000603000000000000" pitchFamily="2" charset="0"/>
                  <a:cs typeface="CMU Serif" panose="02000603000000000000" pitchFamily="2" charset="0"/>
                  <a:sym typeface="Overlock"/>
                </a:rPr>
                <a:t>Mocap Markers Detection</a:t>
              </a:r>
              <a:endParaRPr lang="pt-BR" sz="2000" dirty="0"/>
            </a:p>
          </p:txBody>
        </p:sp>
        <p:cxnSp>
          <p:nvCxnSpPr>
            <p:cNvPr id="2180" name="Conector reto 2179">
              <a:extLst>
                <a:ext uri="{FF2B5EF4-FFF2-40B4-BE49-F238E27FC236}">
                  <a16:creationId xmlns:a16="http://schemas.microsoft.com/office/drawing/2014/main" xmlns="" id="{FE278EA8-F4A0-5C0A-0CA0-2D5743745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9949" y="877482"/>
              <a:ext cx="172615" cy="149651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4" name="CaixaDeTexto 2183">
                  <a:extLst>
                    <a:ext uri="{FF2B5EF4-FFF2-40B4-BE49-F238E27FC236}">
                      <a16:creationId xmlns:a16="http://schemas.microsoft.com/office/drawing/2014/main" xmlns="" id="{28F3EF67-5CB7-0A8E-B011-C6DA87F9FF9F}"/>
                    </a:ext>
                  </a:extLst>
                </p:cNvPr>
                <p:cNvSpPr txBox="1"/>
                <p:nvPr/>
              </p:nvSpPr>
              <p:spPr>
                <a:xfrm>
                  <a:off x="7481232" y="6411535"/>
                  <a:ext cx="384409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pt-BR"/>
                  </a:defPPr>
                  <a:lvl1pPr>
                    <a:buClr>
                      <a:srgbClr val="000000"/>
                    </a:buClr>
                    <a:buSzPts val="3200"/>
                    <a:buFont typeface="Arial"/>
                    <a:buNone/>
                    <a:defRPr kumimoji="0" sz="1600" b="0" i="0" u="none" strike="noStrike" kern="0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Overlock"/>
                      <a:ea typeface="Overlock"/>
                      <a:cs typeface="Overlock"/>
                    </a:defRPr>
                  </a:lvl1pPr>
                </a:lstStyle>
                <a:p>
                  <a:r>
                    <a:rPr lang="fr-FR" sz="2000" dirty="0">
                      <a:sym typeface="Overlock"/>
                    </a:rPr>
                    <a:t>Flight Arena (10 m </a:t>
                  </a:r>
                  <a14:m>
                    <m:oMath xmlns:m="http://schemas.openxmlformats.org/officeDocument/2006/math">
                      <m:r>
                        <a:rPr lang="fr-FR" sz="2000">
                          <a:latin typeface="Cambria Math" panose="02040503050406030204" pitchFamily="18" charset="0"/>
                          <a:sym typeface="Overlock"/>
                        </a:rPr>
                        <m:t>×</m:t>
                      </m:r>
                    </m:oMath>
                  </a14:m>
                  <a:r>
                    <a:rPr lang="fr-FR" sz="2000" dirty="0">
                      <a:sym typeface="Overlock"/>
                    </a:rPr>
                    <a:t> 7 m </a:t>
                  </a:r>
                  <a14:m>
                    <m:oMath xmlns:m="http://schemas.openxmlformats.org/officeDocument/2006/math">
                      <m:r>
                        <a:rPr lang="fr-FR" sz="2000">
                          <a:latin typeface="Cambria Math" panose="02040503050406030204" pitchFamily="18" charset="0"/>
                          <a:sym typeface="Overlock"/>
                        </a:rPr>
                        <m:t>× </m:t>
                      </m:r>
                    </m:oMath>
                  </a14:m>
                  <a:r>
                    <a:rPr lang="fr-FR" sz="2000" dirty="0">
                      <a:sym typeface="Overlock"/>
                    </a:rPr>
                    <a:t>3 m)</a:t>
                  </a:r>
                </a:p>
              </p:txBody>
            </p:sp>
          </mc:Choice>
          <mc:Fallback xmlns="">
            <p:sp>
              <p:nvSpPr>
                <p:cNvPr id="2184" name="CaixaDeTexto 2183">
                  <a:extLst>
                    <a:ext uri="{FF2B5EF4-FFF2-40B4-BE49-F238E27FC236}">
                      <a16:creationId xmlns:a16="http://schemas.microsoft.com/office/drawing/2014/main" id="{28F3EF67-5CB7-0A8E-B011-C6DA87F9F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1232" y="6411535"/>
                  <a:ext cx="3844090" cy="400110"/>
                </a:xfrm>
                <a:prstGeom prst="rect">
                  <a:avLst/>
                </a:prstGeom>
                <a:blipFill>
                  <a:blip r:embed="rId12"/>
                  <a:stretch>
                    <a:fillRect l="-1585" t="-7692" b="-2923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85" name="Imagem 2184">
              <a:extLst>
                <a:ext uri="{FF2B5EF4-FFF2-40B4-BE49-F238E27FC236}">
                  <a16:creationId xmlns:a16="http://schemas.microsoft.com/office/drawing/2014/main" xmlns="" id="{46E0056B-5963-3674-B45F-76A126B86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694068" y="6503646"/>
              <a:ext cx="1463237" cy="215888"/>
            </a:xfrm>
            <a:prstGeom prst="rect">
              <a:avLst/>
            </a:prstGeom>
          </p:spPr>
        </p:pic>
        <p:grpSp>
          <p:nvGrpSpPr>
            <p:cNvPr id="2198" name="Agrupar 2197">
              <a:extLst>
                <a:ext uri="{FF2B5EF4-FFF2-40B4-BE49-F238E27FC236}">
                  <a16:creationId xmlns:a16="http://schemas.microsoft.com/office/drawing/2014/main" xmlns="" id="{D8711DA5-5809-D3A2-4BE6-97D7531A164C}"/>
                </a:ext>
              </a:extLst>
            </p:cNvPr>
            <p:cNvGrpSpPr/>
            <p:nvPr/>
          </p:nvGrpSpPr>
          <p:grpSpPr>
            <a:xfrm>
              <a:off x="13911957" y="1713415"/>
              <a:ext cx="7160828" cy="3521417"/>
              <a:chOff x="13911957" y="1713415"/>
              <a:chExt cx="7160828" cy="3521417"/>
            </a:xfrm>
          </p:grpSpPr>
          <p:pic>
            <p:nvPicPr>
              <p:cNvPr id="2136" name="Imagem 2135" descr="Imagem em branco e preto em cima de mesa&#10;&#10;Descrição gerada automaticamente com confiança baixa">
                <a:extLst>
                  <a:ext uri="{FF2B5EF4-FFF2-40B4-BE49-F238E27FC236}">
                    <a16:creationId xmlns:a16="http://schemas.microsoft.com/office/drawing/2014/main" xmlns="" id="{933BE5F4-D138-3C4F-4DA1-0AE739E8C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33000"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rcRect b="24269"/>
              <a:stretch/>
            </p:blipFill>
            <p:spPr>
              <a:xfrm>
                <a:off x="13911957" y="3547744"/>
                <a:ext cx="6281178" cy="1687088"/>
              </a:xfrm>
              <a:prstGeom prst="rect">
                <a:avLst/>
              </a:prstGeom>
            </p:spPr>
          </p:pic>
          <p:sp>
            <p:nvSpPr>
              <p:cNvPr id="2138" name="CaixaDeTexto 2137">
                <a:extLst>
                  <a:ext uri="{FF2B5EF4-FFF2-40B4-BE49-F238E27FC236}">
                    <a16:creationId xmlns:a16="http://schemas.microsoft.com/office/drawing/2014/main" xmlns="" id="{8949F299-E6E0-371D-44FB-262435F24BE6}"/>
                  </a:ext>
                </a:extLst>
              </p:cNvPr>
              <p:cNvSpPr txBox="1"/>
              <p:nvPr/>
            </p:nvSpPr>
            <p:spPr>
              <a:xfrm>
                <a:off x="17292438" y="1713415"/>
                <a:ext cx="13949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Windows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CMU Serif" panose="02000603000000000000" pitchFamily="2" charset="0"/>
                    <a:cs typeface="CMU Serif" panose="02000603000000000000" pitchFamily="2" charset="0"/>
                    <a:sym typeface="Overlock"/>
                  </a:rPr>
                  <a:t>Desktop PC</a:t>
                </a:r>
                <a:endPara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Arial"/>
                </a:endParaRPr>
              </a:p>
            </p:txBody>
          </p:sp>
          <p:sp>
            <p:nvSpPr>
              <p:cNvPr id="2139" name="CaixaDeTexto 2138">
                <a:extLst>
                  <a:ext uri="{FF2B5EF4-FFF2-40B4-BE49-F238E27FC236}">
                    <a16:creationId xmlns:a16="http://schemas.microsoft.com/office/drawing/2014/main" xmlns="" id="{5C6980C2-A1E9-55E7-EDB9-98CC182B7AFD}"/>
                  </a:ext>
                </a:extLst>
              </p:cNvPr>
              <p:cNvSpPr txBox="1"/>
              <p:nvPr/>
            </p:nvSpPr>
            <p:spPr>
              <a:xfrm>
                <a:off x="14017909" y="2057520"/>
                <a:ext cx="21339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Ubuntu PC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CMU Serif" panose="02000603000000000000" pitchFamily="2" charset="0"/>
                    <a:cs typeface="CMU Serif" panose="02000603000000000000" pitchFamily="2" charset="0"/>
                    <a:sym typeface="Overlock"/>
                  </a:rPr>
                  <a:t>ROS Master/Nodes</a:t>
                </a:r>
                <a:endPara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Arial"/>
                </a:endParaRPr>
              </a:p>
            </p:txBody>
          </p:sp>
          <p:sp>
            <p:nvSpPr>
              <p:cNvPr id="2140" name="CaixaDeTexto 2139">
                <a:extLst>
                  <a:ext uri="{FF2B5EF4-FFF2-40B4-BE49-F238E27FC236}">
                    <a16:creationId xmlns:a16="http://schemas.microsoft.com/office/drawing/2014/main" xmlns="" id="{7F5199C9-F97F-A2A7-7964-567D79023A07}"/>
                  </a:ext>
                </a:extLst>
              </p:cNvPr>
              <p:cNvSpPr txBox="1"/>
              <p:nvPr/>
            </p:nvSpPr>
            <p:spPr>
              <a:xfrm>
                <a:off x="16143164" y="4164890"/>
                <a:ext cx="25811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Joystick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CMU Serif" panose="02000603000000000000" pitchFamily="2" charset="0"/>
                    <a:cs typeface="CMU Serif" panose="02000603000000000000" pitchFamily="2" charset="0"/>
                    <a:sym typeface="Overlock"/>
                  </a:rPr>
                  <a:t>(emergency command)</a:t>
                </a:r>
                <a:endPara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Arial"/>
                </a:endParaRPr>
              </a:p>
            </p:txBody>
          </p:sp>
          <p:sp>
            <p:nvSpPr>
              <p:cNvPr id="2141" name="Forma Livre: Forma 2140">
                <a:extLst>
                  <a:ext uri="{FF2B5EF4-FFF2-40B4-BE49-F238E27FC236}">
                    <a16:creationId xmlns:a16="http://schemas.microsoft.com/office/drawing/2014/main" xmlns="" id="{6DB1B514-9EBA-49AA-BF7E-9D535EA1607D}"/>
                  </a:ext>
                </a:extLst>
              </p:cNvPr>
              <p:cNvSpPr/>
              <p:nvPr/>
            </p:nvSpPr>
            <p:spPr>
              <a:xfrm rot="4516656">
                <a:off x="17150843" y="3483735"/>
                <a:ext cx="329594" cy="333567"/>
              </a:xfrm>
              <a:custGeom>
                <a:avLst/>
                <a:gdLst>
                  <a:gd name="connsiteX0" fmla="*/ 0 w 329594"/>
                  <a:gd name="connsiteY0" fmla="*/ 333567 h 333567"/>
                  <a:gd name="connsiteX1" fmla="*/ 24875 w 329594"/>
                  <a:gd name="connsiteY1" fmla="*/ 241665 h 333567"/>
                  <a:gd name="connsiteX2" fmla="*/ 24875 w 329594"/>
                  <a:gd name="connsiteY2" fmla="*/ 204224 h 333567"/>
                  <a:gd name="connsiteX3" fmla="*/ 4145 w 329594"/>
                  <a:gd name="connsiteY3" fmla="*/ 207628 h 333567"/>
                  <a:gd name="connsiteX4" fmla="*/ 6218 w 329594"/>
                  <a:gd name="connsiteY4" fmla="*/ 241665 h 333567"/>
                  <a:gd name="connsiteX5" fmla="*/ 41458 w 329594"/>
                  <a:gd name="connsiteY5" fmla="*/ 258684 h 333567"/>
                  <a:gd name="connsiteX6" fmla="*/ 97427 w 329594"/>
                  <a:gd name="connsiteY6" fmla="*/ 194013 h 333567"/>
                  <a:gd name="connsiteX7" fmla="*/ 161687 w 329594"/>
                  <a:gd name="connsiteY7" fmla="*/ 78286 h 333567"/>
                  <a:gd name="connsiteX8" fmla="*/ 248750 w 329594"/>
                  <a:gd name="connsiteY8" fmla="*/ 51056 h 333567"/>
                  <a:gd name="connsiteX9" fmla="*/ 304718 w 329594"/>
                  <a:gd name="connsiteY9" fmla="*/ 44248 h 333567"/>
                  <a:gd name="connsiteX10" fmla="*/ 329594 w 329594"/>
                  <a:gd name="connsiteY10" fmla="*/ 0 h 33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9594" h="333567" extrusionOk="0">
                    <a:moveTo>
                      <a:pt x="0" y="333567"/>
                    </a:moveTo>
                    <a:cubicBezTo>
                      <a:pt x="13710" y="299675"/>
                      <a:pt x="23496" y="260591"/>
                      <a:pt x="24875" y="241665"/>
                    </a:cubicBezTo>
                    <a:cubicBezTo>
                      <a:pt x="29191" y="219900"/>
                      <a:pt x="28386" y="209954"/>
                      <a:pt x="24875" y="204224"/>
                    </a:cubicBezTo>
                    <a:cubicBezTo>
                      <a:pt x="21122" y="199179"/>
                      <a:pt x="8359" y="201889"/>
                      <a:pt x="4145" y="207628"/>
                    </a:cubicBezTo>
                    <a:cubicBezTo>
                      <a:pt x="971" y="212910"/>
                      <a:pt x="55" y="233040"/>
                      <a:pt x="6218" y="241665"/>
                    </a:cubicBezTo>
                    <a:cubicBezTo>
                      <a:pt x="13223" y="250471"/>
                      <a:pt x="26957" y="267123"/>
                      <a:pt x="41458" y="258684"/>
                    </a:cubicBezTo>
                    <a:cubicBezTo>
                      <a:pt x="54093" y="245411"/>
                      <a:pt x="77277" y="228708"/>
                      <a:pt x="97427" y="194013"/>
                    </a:cubicBezTo>
                    <a:cubicBezTo>
                      <a:pt x="119214" y="162993"/>
                      <a:pt x="135246" y="105335"/>
                      <a:pt x="161687" y="78286"/>
                    </a:cubicBezTo>
                    <a:cubicBezTo>
                      <a:pt x="185081" y="53346"/>
                      <a:pt x="224490" y="54668"/>
                      <a:pt x="248750" y="51056"/>
                    </a:cubicBezTo>
                    <a:cubicBezTo>
                      <a:pt x="271745" y="47892"/>
                      <a:pt x="291236" y="53543"/>
                      <a:pt x="304718" y="44248"/>
                    </a:cubicBezTo>
                    <a:cubicBezTo>
                      <a:pt x="318193" y="35739"/>
                      <a:pt x="329594" y="0"/>
                      <a:pt x="329594" y="0"/>
                    </a:cubicBezTo>
                  </a:path>
                </a:pathLst>
              </a:custGeom>
              <a:noFill/>
              <a:ln w="15875">
                <a:solidFill>
                  <a:schemeClr val="tx1">
                    <a:alpha val="7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xmlns="" sd="999097943">
                      <a:custGeom>
                        <a:avLst/>
                        <a:gdLst>
                          <a:gd name="connsiteX0" fmla="*/ 0 w 1514475"/>
                          <a:gd name="connsiteY0" fmla="*/ 933450 h 933450"/>
                          <a:gd name="connsiteX1" fmla="*/ 114300 w 1514475"/>
                          <a:gd name="connsiteY1" fmla="*/ 676275 h 933450"/>
                          <a:gd name="connsiteX2" fmla="*/ 114300 w 1514475"/>
                          <a:gd name="connsiteY2" fmla="*/ 571500 h 933450"/>
                          <a:gd name="connsiteX3" fmla="*/ 19050 w 1514475"/>
                          <a:gd name="connsiteY3" fmla="*/ 581025 h 933450"/>
                          <a:gd name="connsiteX4" fmla="*/ 28575 w 1514475"/>
                          <a:gd name="connsiteY4" fmla="*/ 676275 h 933450"/>
                          <a:gd name="connsiteX5" fmla="*/ 190500 w 1514475"/>
                          <a:gd name="connsiteY5" fmla="*/ 723900 h 933450"/>
                          <a:gd name="connsiteX6" fmla="*/ 447675 w 1514475"/>
                          <a:gd name="connsiteY6" fmla="*/ 542925 h 933450"/>
                          <a:gd name="connsiteX7" fmla="*/ 742950 w 1514475"/>
                          <a:gd name="connsiteY7" fmla="*/ 219075 h 933450"/>
                          <a:gd name="connsiteX8" fmla="*/ 1143000 w 1514475"/>
                          <a:gd name="connsiteY8" fmla="*/ 142875 h 933450"/>
                          <a:gd name="connsiteX9" fmla="*/ 1400175 w 1514475"/>
                          <a:gd name="connsiteY9" fmla="*/ 123825 h 933450"/>
                          <a:gd name="connsiteX10" fmla="*/ 1514475 w 1514475"/>
                          <a:gd name="connsiteY10" fmla="*/ 0 h 9334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514475" h="933450">
                            <a:moveTo>
                              <a:pt x="0" y="933450"/>
                            </a:moveTo>
                            <a:cubicBezTo>
                              <a:pt x="47625" y="835025"/>
                              <a:pt x="95250" y="736600"/>
                              <a:pt x="114300" y="676275"/>
                            </a:cubicBezTo>
                            <a:cubicBezTo>
                              <a:pt x="133350" y="615950"/>
                              <a:pt x="130175" y="587375"/>
                              <a:pt x="114300" y="571500"/>
                            </a:cubicBezTo>
                            <a:cubicBezTo>
                              <a:pt x="98425" y="555625"/>
                              <a:pt x="33337" y="563563"/>
                              <a:pt x="19050" y="581025"/>
                            </a:cubicBezTo>
                            <a:cubicBezTo>
                              <a:pt x="4763" y="598487"/>
                              <a:pt x="0" y="652463"/>
                              <a:pt x="28575" y="676275"/>
                            </a:cubicBezTo>
                            <a:cubicBezTo>
                              <a:pt x="57150" y="700087"/>
                              <a:pt x="120650" y="746125"/>
                              <a:pt x="190500" y="723900"/>
                            </a:cubicBezTo>
                            <a:cubicBezTo>
                              <a:pt x="260350" y="701675"/>
                              <a:pt x="355600" y="627062"/>
                              <a:pt x="447675" y="542925"/>
                            </a:cubicBezTo>
                            <a:cubicBezTo>
                              <a:pt x="539750" y="458788"/>
                              <a:pt x="627063" y="285750"/>
                              <a:pt x="742950" y="219075"/>
                            </a:cubicBezTo>
                            <a:cubicBezTo>
                              <a:pt x="858837" y="152400"/>
                              <a:pt x="1033463" y="158750"/>
                              <a:pt x="1143000" y="142875"/>
                            </a:cubicBezTo>
                            <a:cubicBezTo>
                              <a:pt x="1252538" y="127000"/>
                              <a:pt x="1338263" y="147637"/>
                              <a:pt x="1400175" y="123825"/>
                            </a:cubicBezTo>
                            <a:cubicBezTo>
                              <a:pt x="1462087" y="100013"/>
                              <a:pt x="1514475" y="0"/>
                              <a:pt x="1514475" y="0"/>
                            </a:cubicBezTo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pt-BR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cxnSp>
            <p:nvCxnSpPr>
              <p:cNvPr id="2142" name="Conector reto 2141">
                <a:extLst>
                  <a:ext uri="{FF2B5EF4-FFF2-40B4-BE49-F238E27FC236}">
                    <a16:creationId xmlns:a16="http://schemas.microsoft.com/office/drawing/2014/main" xmlns="" id="{476FEBE5-FE74-039C-E874-265A0EEDF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836336" y="3701143"/>
                <a:ext cx="214271" cy="208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4" name="Conector reto 2143">
                <a:extLst>
                  <a:ext uri="{FF2B5EF4-FFF2-40B4-BE49-F238E27FC236}">
                    <a16:creationId xmlns:a16="http://schemas.microsoft.com/office/drawing/2014/main" xmlns="" id="{561DAD7C-3FA6-5996-8E7E-84D3EDAD2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47143" y="3587551"/>
                <a:ext cx="84123" cy="11707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5" name="Conector reto 2144">
                <a:extLst>
                  <a:ext uri="{FF2B5EF4-FFF2-40B4-BE49-F238E27FC236}">
                    <a16:creationId xmlns:a16="http://schemas.microsoft.com/office/drawing/2014/main" xmlns="" id="{24002CD8-AC47-CF20-E714-FAE5B2947B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306163" y="3573011"/>
                <a:ext cx="97111" cy="136185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6" name="Conector reto 2145">
                <a:extLst>
                  <a:ext uri="{FF2B5EF4-FFF2-40B4-BE49-F238E27FC236}">
                    <a16:creationId xmlns:a16="http://schemas.microsoft.com/office/drawing/2014/main" xmlns="" id="{1AE74CC3-6EA4-87FF-1E34-6E0F8DDCCE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00010" y="3708021"/>
                <a:ext cx="31234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7" name="CaixaDeTexto 2146">
                <a:extLst>
                  <a:ext uri="{FF2B5EF4-FFF2-40B4-BE49-F238E27FC236}">
                    <a16:creationId xmlns:a16="http://schemas.microsoft.com/office/drawing/2014/main" xmlns="" id="{6E5CB51D-53A3-5682-B809-C8163501EA3E}"/>
                  </a:ext>
                </a:extLst>
              </p:cNvPr>
              <p:cNvSpPr txBox="1"/>
              <p:nvPr/>
            </p:nvSpPr>
            <p:spPr>
              <a:xfrm>
                <a:off x="15785160" y="3664792"/>
                <a:ext cx="4748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RJ 45</a:t>
                </a:r>
                <a:endPara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Arial"/>
                </a:endParaRPr>
              </a:p>
            </p:txBody>
          </p:sp>
          <p:sp>
            <p:nvSpPr>
              <p:cNvPr id="2148" name="CaixaDeTexto 2147">
                <a:extLst>
                  <a:ext uri="{FF2B5EF4-FFF2-40B4-BE49-F238E27FC236}">
                    <a16:creationId xmlns:a16="http://schemas.microsoft.com/office/drawing/2014/main" xmlns="" id="{A05A3CF3-59C2-9477-9215-49717706EEF6}"/>
                  </a:ext>
                </a:extLst>
              </p:cNvPr>
              <p:cNvSpPr txBox="1"/>
              <p:nvPr/>
            </p:nvSpPr>
            <p:spPr>
              <a:xfrm>
                <a:off x="16305215" y="3664792"/>
                <a:ext cx="4748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RJ 45</a:t>
                </a:r>
                <a:endPara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Arial"/>
                </a:endParaRPr>
              </a:p>
            </p:txBody>
          </p:sp>
          <p:pic>
            <p:nvPicPr>
              <p:cNvPr id="2151" name="Picture 24" descr="Switch Network Ethernet - Free vector graphic on Pixabay">
                <a:extLst>
                  <a:ext uri="{FF2B5EF4-FFF2-40B4-BE49-F238E27FC236}">
                    <a16:creationId xmlns:a16="http://schemas.microsoft.com/office/drawing/2014/main" xmlns="" id="{26B66534-D030-5A82-1638-1ECB60F0FA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78692" y="3390883"/>
                <a:ext cx="1235634" cy="617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52" name="Conector reto 2151">
                <a:extLst>
                  <a:ext uri="{FF2B5EF4-FFF2-40B4-BE49-F238E27FC236}">
                    <a16:creationId xmlns:a16="http://schemas.microsoft.com/office/drawing/2014/main" xmlns="" id="{C4FD66EF-AA90-5B58-E385-B89DD3B533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188677" y="3844737"/>
                <a:ext cx="22746" cy="8627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3" name="Conector reto 2152">
                <a:extLst>
                  <a:ext uri="{FF2B5EF4-FFF2-40B4-BE49-F238E27FC236}">
                    <a16:creationId xmlns:a16="http://schemas.microsoft.com/office/drawing/2014/main" xmlns="" id="{36E62D11-4CE9-DE35-B14D-22AEC15625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52178" y="3926402"/>
                <a:ext cx="2840309" cy="143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4" name="Conector reto 2153">
                <a:extLst>
                  <a:ext uri="{FF2B5EF4-FFF2-40B4-BE49-F238E27FC236}">
                    <a16:creationId xmlns:a16="http://schemas.microsoft.com/office/drawing/2014/main" xmlns="" id="{D7A75EBF-8012-20B0-4817-F1FD00AA2D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27183" y="3561913"/>
                <a:ext cx="229715" cy="36512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56" name="Picture 14" descr="Xbox One Controller Png Download - Destiny 2 Xbox One Controller | Full  Size PNG Download | SeekPNG">
                <a:extLst>
                  <a:ext uri="{FF2B5EF4-FFF2-40B4-BE49-F238E27FC236}">
                    <a16:creationId xmlns:a16="http://schemas.microsoft.com/office/drawing/2014/main" xmlns="" id="{19A8590C-D07B-72D9-9105-589542EDF9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51499" y="3683106"/>
                <a:ext cx="583529" cy="393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67" name="CaixaDeTexto 2166">
                <a:extLst>
                  <a:ext uri="{FF2B5EF4-FFF2-40B4-BE49-F238E27FC236}">
                    <a16:creationId xmlns:a16="http://schemas.microsoft.com/office/drawing/2014/main" xmlns="" id="{44546F51-4758-A57B-2030-99A3EFC55AD0}"/>
                  </a:ext>
                </a:extLst>
              </p:cNvPr>
              <p:cNvSpPr txBox="1"/>
              <p:nvPr/>
            </p:nvSpPr>
            <p:spPr>
              <a:xfrm>
                <a:off x="18817680" y="3879617"/>
                <a:ext cx="4748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RJ 45</a:t>
                </a:r>
                <a:endPara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Arial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1" name="CaixaDeTexto 2170">
                    <a:extLst>
                      <a:ext uri="{FF2B5EF4-FFF2-40B4-BE49-F238E27FC236}">
                        <a16:creationId xmlns:a16="http://schemas.microsoft.com/office/drawing/2014/main" xmlns="" id="{7B748A22-8B1F-D773-55E5-67E4B0343CBC}"/>
                      </a:ext>
                    </a:extLst>
                  </p:cNvPr>
                  <p:cNvSpPr txBox="1"/>
                  <p:nvPr/>
                </p:nvSpPr>
                <p:spPr>
                  <a:xfrm>
                    <a:off x="20157150" y="3626423"/>
                    <a:ext cx="91563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fr-F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verlock"/>
                        <a:ea typeface="Overlock"/>
                        <a:cs typeface="Overlock"/>
                        <a:sym typeface="Overlock"/>
                      </a:rPr>
                      <a:t>15</a:t>
                    </a:r>
                    <a14:m>
                      <m:oMath xmlns:m="http://schemas.openxmlformats.org/officeDocument/2006/math">
                        <m:r>
                          <a:rPr kumimoji="0" lang="pt-B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verlock"/>
                            <a:cs typeface="Overlock"/>
                            <a:sym typeface="Overlock"/>
                          </a:rPr>
                          <m:t>×</m:t>
                        </m:r>
                      </m:oMath>
                    </a14:m>
                    <a:r>
                      <a:rPr kumimoji="0" lang="fr-F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Overlock"/>
                        <a:ea typeface="Overlock"/>
                        <a:cs typeface="Overlock"/>
                        <a:sym typeface="Overlock"/>
                      </a:rPr>
                      <a:t> RJ 45</a:t>
                    </a:r>
                    <a:endParaRPr kumimoji="0" lang="pt-BR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2171" name="CaixaDeTexto 2170">
                    <a:extLst>
                      <a:ext uri="{FF2B5EF4-FFF2-40B4-BE49-F238E27FC236}">
                        <a16:creationId xmlns:a16="http://schemas.microsoft.com/office/drawing/2014/main" id="{7B748A22-8B1F-D773-55E5-67E4B0343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7150" y="3626423"/>
                    <a:ext cx="915635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000" t="-8000" r="-2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72" name="CaixaDeTexto 2171">
                <a:extLst>
                  <a:ext uri="{FF2B5EF4-FFF2-40B4-BE49-F238E27FC236}">
                    <a16:creationId xmlns:a16="http://schemas.microsoft.com/office/drawing/2014/main" xmlns="" id="{E4739463-5510-E2DC-6837-70A8E0922F5F}"/>
                  </a:ext>
                </a:extLst>
              </p:cNvPr>
              <p:cNvSpPr txBox="1"/>
              <p:nvPr/>
            </p:nvSpPr>
            <p:spPr>
              <a:xfrm>
                <a:off x="20198226" y="3708021"/>
                <a:ext cx="3097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...</a:t>
                </a:r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Arial"/>
                </a:endParaRPr>
              </a:p>
            </p:txBody>
          </p:sp>
          <p:sp>
            <p:nvSpPr>
              <p:cNvPr id="2176" name="CaixaDeTexto 2175">
                <a:extLst>
                  <a:ext uri="{FF2B5EF4-FFF2-40B4-BE49-F238E27FC236}">
                    <a16:creationId xmlns:a16="http://schemas.microsoft.com/office/drawing/2014/main" xmlns="" id="{B5450EF2-2083-67E7-3391-DEBAACE868DD}"/>
                  </a:ext>
                </a:extLst>
              </p:cNvPr>
              <p:cNvSpPr txBox="1"/>
              <p:nvPr/>
            </p:nvSpPr>
            <p:spPr>
              <a:xfrm>
                <a:off x="18825412" y="3159693"/>
                <a:ext cx="1872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Overlock"/>
                    <a:cs typeface="Overlock"/>
                    <a:sym typeface="Overlock"/>
                  </a:rPr>
                  <a:t>Ethernet </a:t>
                </a:r>
                <a:r>
                  <a:rPr kumimoji="0" lang="fr-FR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verlock"/>
                    <a:ea typeface="CMU Serif" panose="02000603000000000000" pitchFamily="2" charset="0"/>
                    <a:cs typeface="CMU Serif" panose="02000603000000000000" pitchFamily="2" charset="0"/>
                    <a:sym typeface="Overlock"/>
                  </a:rPr>
                  <a:t>Switch</a:t>
                </a:r>
                <a:endPara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Arial"/>
                </a:endParaRPr>
              </a:p>
            </p:txBody>
          </p:sp>
          <p:grpSp>
            <p:nvGrpSpPr>
              <p:cNvPr id="2192" name="Agrupar 2191">
                <a:extLst>
                  <a:ext uri="{FF2B5EF4-FFF2-40B4-BE49-F238E27FC236}">
                    <a16:creationId xmlns:a16="http://schemas.microsoft.com/office/drawing/2014/main" xmlns="" id="{CEEFE681-6C5F-3B6E-1CA1-9F10EF28551B}"/>
                  </a:ext>
                </a:extLst>
              </p:cNvPr>
              <p:cNvGrpSpPr/>
              <p:nvPr/>
            </p:nvGrpSpPr>
            <p:grpSpPr>
              <a:xfrm>
                <a:off x="15506272" y="2734909"/>
                <a:ext cx="1438813" cy="954648"/>
                <a:chOff x="8254297" y="3401563"/>
                <a:chExt cx="1438813" cy="954648"/>
              </a:xfrm>
            </p:grpSpPr>
            <p:pic>
              <p:nvPicPr>
                <p:cNvPr id="2193" name="Imagem 2192">
                  <a:extLst>
                    <a:ext uri="{FF2B5EF4-FFF2-40B4-BE49-F238E27FC236}">
                      <a16:creationId xmlns:a16="http://schemas.microsoft.com/office/drawing/2014/main" xmlns="" id="{E9C6DA22-5050-8D46-6EE2-AF3EE0599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54297" y="3453247"/>
                  <a:ext cx="1438813" cy="902964"/>
                </a:xfrm>
                <a:prstGeom prst="rect">
                  <a:avLst/>
                </a:prstGeom>
              </p:spPr>
            </p:pic>
            <p:sp>
              <p:nvSpPr>
                <p:cNvPr id="2194" name="Retângulo 2193">
                  <a:extLst>
                    <a:ext uri="{FF2B5EF4-FFF2-40B4-BE49-F238E27FC236}">
                      <a16:creationId xmlns:a16="http://schemas.microsoft.com/office/drawing/2014/main" xmlns="" id="{E5ABCC62-CC34-C3C5-4986-9A5619F5D97C}"/>
                    </a:ext>
                  </a:extLst>
                </p:cNvPr>
                <p:cNvSpPr/>
                <p:nvPr/>
              </p:nvSpPr>
              <p:spPr>
                <a:xfrm>
                  <a:off x="8711636" y="3401563"/>
                  <a:ext cx="537953" cy="3535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5" name="Retângulo 2194">
                  <a:extLst>
                    <a:ext uri="{FF2B5EF4-FFF2-40B4-BE49-F238E27FC236}">
                      <a16:creationId xmlns:a16="http://schemas.microsoft.com/office/drawing/2014/main" xmlns="" id="{5D808AF3-8132-855D-ADE2-DEDB5A427CBA}"/>
                    </a:ext>
                  </a:extLst>
                </p:cNvPr>
                <p:cNvSpPr/>
                <p:nvPr/>
              </p:nvSpPr>
              <p:spPr>
                <a:xfrm>
                  <a:off x="8323365" y="3518955"/>
                  <a:ext cx="280300" cy="5039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6" name="Retângulo 2195">
                  <a:extLst>
                    <a:ext uri="{FF2B5EF4-FFF2-40B4-BE49-F238E27FC236}">
                      <a16:creationId xmlns:a16="http://schemas.microsoft.com/office/drawing/2014/main" xmlns="" id="{59C95AB4-0557-17A5-5B50-AC6520B6C3F1}"/>
                    </a:ext>
                  </a:extLst>
                </p:cNvPr>
                <p:cNvSpPr/>
                <p:nvPr/>
              </p:nvSpPr>
              <p:spPr>
                <a:xfrm>
                  <a:off x="9324102" y="3510897"/>
                  <a:ext cx="280300" cy="5039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2197" name="Imagem 2196">
                  <a:extLst>
                    <a:ext uri="{FF2B5EF4-FFF2-40B4-BE49-F238E27FC236}">
                      <a16:creationId xmlns:a16="http://schemas.microsoft.com/office/drawing/2014/main" xmlns="" id="{38A88AC9-4D96-5DC1-D710-07A59E5808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79810" y="3416989"/>
                  <a:ext cx="398146" cy="330577"/>
                </a:xfrm>
                <a:prstGeom prst="rect">
                  <a:avLst/>
                </a:prstGeom>
              </p:spPr>
            </p:pic>
          </p:grpSp>
          <p:grpSp>
            <p:nvGrpSpPr>
              <p:cNvPr id="2186" name="Agrupar 2185">
                <a:extLst>
                  <a:ext uri="{FF2B5EF4-FFF2-40B4-BE49-F238E27FC236}">
                    <a16:creationId xmlns:a16="http://schemas.microsoft.com/office/drawing/2014/main" xmlns="" id="{C6674474-F509-8B42-EA21-A522AC65D56C}"/>
                  </a:ext>
                </a:extLst>
              </p:cNvPr>
              <p:cNvGrpSpPr/>
              <p:nvPr/>
            </p:nvGrpSpPr>
            <p:grpSpPr>
              <a:xfrm>
                <a:off x="14245333" y="2498097"/>
                <a:ext cx="1709289" cy="1709289"/>
                <a:chOff x="7804026" y="4788539"/>
                <a:chExt cx="1709289" cy="1709289"/>
              </a:xfrm>
            </p:grpSpPr>
            <p:pic>
              <p:nvPicPr>
                <p:cNvPr id="2187" name="Picture 12" descr="Simple laptop icon #AD , #Ad, #Affiliate, #icon, #laptop, #Simple | Icon,  Poster mockup, Merchandise design">
                  <a:extLst>
                    <a:ext uri="{FF2B5EF4-FFF2-40B4-BE49-F238E27FC236}">
                      <a16:creationId xmlns:a16="http://schemas.microsoft.com/office/drawing/2014/main" xmlns="" id="{9A495266-9405-1477-7BCD-7A7C7D65EB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4026" y="4788539"/>
                  <a:ext cx="1709289" cy="17092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88" name="Agrupar 2187">
                  <a:extLst>
                    <a:ext uri="{FF2B5EF4-FFF2-40B4-BE49-F238E27FC236}">
                      <a16:creationId xmlns:a16="http://schemas.microsoft.com/office/drawing/2014/main" xmlns="" id="{F6FD5E01-2372-B997-EFCA-4688EC80252C}"/>
                    </a:ext>
                  </a:extLst>
                </p:cNvPr>
                <p:cNvGrpSpPr/>
                <p:nvPr/>
              </p:nvGrpSpPr>
              <p:grpSpPr>
                <a:xfrm>
                  <a:off x="8037445" y="5065329"/>
                  <a:ext cx="1240666" cy="734355"/>
                  <a:chOff x="8037445" y="5065329"/>
                  <a:chExt cx="1240666" cy="734355"/>
                </a:xfrm>
              </p:grpSpPr>
              <p:pic>
                <p:nvPicPr>
                  <p:cNvPr id="2189" name="Picture 4">
                    <a:extLst>
                      <a:ext uri="{FF2B5EF4-FFF2-40B4-BE49-F238E27FC236}">
                        <a16:creationId xmlns:a16="http://schemas.microsoft.com/office/drawing/2014/main" xmlns="" id="{90275E5C-6A21-2B9D-7092-7709538515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37445" y="5065329"/>
                    <a:ext cx="1240666" cy="7343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90" name="Picture 30" descr="Ubuntu - ícones de logotipo grátis">
                    <a:extLst>
                      <a:ext uri="{FF2B5EF4-FFF2-40B4-BE49-F238E27FC236}">
                        <a16:creationId xmlns:a16="http://schemas.microsoft.com/office/drawing/2014/main" xmlns="" id="{D9E9CB8A-0211-0EB3-68A2-A3B5444D7A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62434" y="5481638"/>
                    <a:ext cx="279564" cy="2795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91" name="Picture 32">
                    <a:extLst>
                      <a:ext uri="{FF2B5EF4-FFF2-40B4-BE49-F238E27FC236}">
                        <a16:creationId xmlns:a16="http://schemas.microsoft.com/office/drawing/2014/main" xmlns="" id="{C6ED5C5F-3D9E-7B4A-B081-3A5305CE33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97878" y="5115377"/>
                    <a:ext cx="744120" cy="19765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137" name="Agrupar 2136">
                <a:extLst>
                  <a:ext uri="{FF2B5EF4-FFF2-40B4-BE49-F238E27FC236}">
                    <a16:creationId xmlns:a16="http://schemas.microsoft.com/office/drawing/2014/main" xmlns="" id="{F81C6BE6-005E-2F78-601A-C16A86B35881}"/>
                  </a:ext>
                </a:extLst>
              </p:cNvPr>
              <p:cNvGrpSpPr/>
              <p:nvPr/>
            </p:nvGrpSpPr>
            <p:grpSpPr>
              <a:xfrm>
                <a:off x="16676780" y="1983001"/>
                <a:ext cx="2116855" cy="2116855"/>
                <a:chOff x="12207011" y="1575848"/>
                <a:chExt cx="2116855" cy="2116855"/>
              </a:xfrm>
            </p:grpSpPr>
            <p:pic>
              <p:nvPicPr>
                <p:cNvPr id="2164" name="Picture 14" descr="Windows Desktop Computer, Resolution:512x512 HD Png Download - CPPNG.com">
                  <a:extLst>
                    <a:ext uri="{FF2B5EF4-FFF2-40B4-BE49-F238E27FC236}">
                      <a16:creationId xmlns:a16="http://schemas.microsoft.com/office/drawing/2014/main" xmlns="" id="{9950AF1D-8EFE-EB73-595B-814DE668BC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alphaModFix amt="8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207011" y="1575848"/>
                  <a:ext cx="2116855" cy="2116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65" name="Imagem 2164">
                  <a:extLst>
                    <a:ext uri="{FF2B5EF4-FFF2-40B4-BE49-F238E27FC236}">
                      <a16:creationId xmlns:a16="http://schemas.microsoft.com/office/drawing/2014/main" xmlns="" id="{1501EA13-EA26-6271-3C5B-E9611DCA5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633358" y="2488751"/>
                  <a:ext cx="639346" cy="466191"/>
                </a:xfrm>
                <a:prstGeom prst="rect">
                  <a:avLst/>
                </a:prstGeom>
              </p:spPr>
            </p:pic>
            <p:pic>
              <p:nvPicPr>
                <p:cNvPr id="2166" name="Picture 24">
                  <a:extLst>
                    <a:ext uri="{FF2B5EF4-FFF2-40B4-BE49-F238E27FC236}">
                      <a16:creationId xmlns:a16="http://schemas.microsoft.com/office/drawing/2014/main" xmlns="" id="{D5914BAE-4225-CA6B-3255-2B0D91FE6B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34204" y="2523584"/>
                  <a:ext cx="479259" cy="430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199" name="Forma Livre: Forma 2198">
              <a:extLst>
                <a:ext uri="{FF2B5EF4-FFF2-40B4-BE49-F238E27FC236}">
                  <a16:creationId xmlns:a16="http://schemas.microsoft.com/office/drawing/2014/main" xmlns="" id="{A221A277-DCC8-CD95-C4AC-EBB9673AC8DF}"/>
                </a:ext>
              </a:extLst>
            </p:cNvPr>
            <p:cNvSpPr/>
            <p:nvPr/>
          </p:nvSpPr>
          <p:spPr>
            <a:xfrm rot="17648192" flipV="1">
              <a:off x="10896854" y="1897477"/>
              <a:ext cx="788871" cy="605295"/>
            </a:xfrm>
            <a:custGeom>
              <a:avLst/>
              <a:gdLst>
                <a:gd name="connsiteX0" fmla="*/ 498763 w 498763"/>
                <a:gd name="connsiteY0" fmla="*/ 1570 h 267578"/>
                <a:gd name="connsiteX1" fmla="*/ 282633 w 498763"/>
                <a:gd name="connsiteY1" fmla="*/ 9883 h 267578"/>
                <a:gd name="connsiteX2" fmla="*/ 133003 w 498763"/>
                <a:gd name="connsiteY2" fmla="*/ 76385 h 267578"/>
                <a:gd name="connsiteX3" fmla="*/ 0 w 498763"/>
                <a:gd name="connsiteY3" fmla="*/ 267578 h 26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763" h="267578">
                  <a:moveTo>
                    <a:pt x="498763" y="1570"/>
                  </a:moveTo>
                  <a:cubicBezTo>
                    <a:pt x="421178" y="-508"/>
                    <a:pt x="343593" y="-2586"/>
                    <a:pt x="282633" y="9883"/>
                  </a:cubicBezTo>
                  <a:cubicBezTo>
                    <a:pt x="221673" y="22352"/>
                    <a:pt x="180108" y="33436"/>
                    <a:pt x="133003" y="76385"/>
                  </a:cubicBezTo>
                  <a:cubicBezTo>
                    <a:pt x="85898" y="119334"/>
                    <a:pt x="42949" y="193456"/>
                    <a:pt x="0" y="267578"/>
                  </a:cubicBezTo>
                </a:path>
              </a:pathLst>
            </a:cu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headEnd type="diamon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00" name="Conector reto 2199">
              <a:extLst>
                <a:ext uri="{FF2B5EF4-FFF2-40B4-BE49-F238E27FC236}">
                  <a16:creationId xmlns:a16="http://schemas.microsoft.com/office/drawing/2014/main" xmlns="" id="{CB15C8DD-8A1C-C85B-5C4E-989FD890C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555" y="3055620"/>
              <a:ext cx="1989571" cy="453622"/>
            </a:xfrm>
            <a:prstGeom prst="line">
              <a:avLst/>
            </a:prstGeom>
            <a:ln w="6350">
              <a:solidFill>
                <a:schemeClr val="tx1">
                  <a:lumMod val="95000"/>
                  <a:lumOff val="5000"/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3" name="Conector reto 2202">
              <a:extLst>
                <a:ext uri="{FF2B5EF4-FFF2-40B4-BE49-F238E27FC236}">
                  <a16:creationId xmlns:a16="http://schemas.microsoft.com/office/drawing/2014/main" xmlns="" id="{AD6C4D7E-3F37-D3A8-1018-45608769AC44}"/>
                </a:ext>
              </a:extLst>
            </p:cNvPr>
            <p:cNvCxnSpPr>
              <a:cxnSpLocks/>
              <a:stCxn id="2062" idx="2"/>
            </p:cNvCxnSpPr>
            <p:nvPr/>
          </p:nvCxnSpPr>
          <p:spPr>
            <a:xfrm flipH="1">
              <a:off x="715571" y="3642282"/>
              <a:ext cx="1904555" cy="508713"/>
            </a:xfrm>
            <a:prstGeom prst="line">
              <a:avLst/>
            </a:prstGeom>
            <a:ln w="6350">
              <a:solidFill>
                <a:schemeClr val="tx1">
                  <a:lumMod val="95000"/>
                  <a:lumOff val="5000"/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9" name="CaixaDeTexto 2208">
              <a:extLst>
                <a:ext uri="{FF2B5EF4-FFF2-40B4-BE49-F238E27FC236}">
                  <a16:creationId xmlns:a16="http://schemas.microsoft.com/office/drawing/2014/main" xmlns="" id="{E568AF4A-FE5B-462C-3B08-3F7D0CF62A49}"/>
                </a:ext>
              </a:extLst>
            </p:cNvPr>
            <p:cNvSpPr txBox="1"/>
            <p:nvPr/>
          </p:nvSpPr>
          <p:spPr>
            <a:xfrm>
              <a:off x="-80542" y="4198838"/>
              <a:ext cx="12859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Overlock"/>
                  <a:ea typeface="CMU Serif" panose="02000603000000000000" pitchFamily="2" charset="0"/>
                  <a:cs typeface="CMU Serif" panose="02000603000000000000" pitchFamily="2" charset="0"/>
                  <a:sym typeface="Overlock"/>
                </a:rPr>
                <a:t>Mocap Markers</a:t>
              </a:r>
              <a:endParaRPr lang="pt-BR" sz="2000" dirty="0"/>
            </a:p>
          </p:txBody>
        </p:sp>
        <p:pic>
          <p:nvPicPr>
            <p:cNvPr id="2213" name="Imagem 2212" descr="Diagrama&#10;&#10;Descrição gerada automaticamente">
              <a:extLst>
                <a:ext uri="{FF2B5EF4-FFF2-40B4-BE49-F238E27FC236}">
                  <a16:creationId xmlns:a16="http://schemas.microsoft.com/office/drawing/2014/main" xmlns="" id="{07408B72-F651-5F34-74C1-2FF2B94E0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8338" y="2035719"/>
              <a:ext cx="516388" cy="498374"/>
            </a:xfrm>
            <a:prstGeom prst="rect">
              <a:avLst/>
            </a:prstGeom>
          </p:spPr>
        </p:pic>
        <p:sp>
          <p:nvSpPr>
            <p:cNvPr id="2217" name="CaixaDeTexto 2216">
              <a:extLst>
                <a:ext uri="{FF2B5EF4-FFF2-40B4-BE49-F238E27FC236}">
                  <a16:creationId xmlns:a16="http://schemas.microsoft.com/office/drawing/2014/main" xmlns="" id="{FAD39A84-E297-2124-5377-D7CE6BA87C15}"/>
                </a:ext>
              </a:extLst>
            </p:cNvPr>
            <p:cNvSpPr txBox="1"/>
            <p:nvPr/>
          </p:nvSpPr>
          <p:spPr>
            <a:xfrm>
              <a:off x="11669980" y="1612122"/>
              <a:ext cx="163026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>
                <a:buClr>
                  <a:srgbClr val="000000"/>
                </a:buClr>
                <a:buSzPts val="3200"/>
                <a:buFont typeface="Arial"/>
                <a:buNone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verlock"/>
                  <a:ea typeface="Overlock"/>
                  <a:cs typeface="Overlock"/>
                </a:defRPr>
              </a:lvl1pPr>
            </a:lstStyle>
            <a:p>
              <a:r>
                <a:rPr lang="fr-FR" sz="2000" dirty="0">
                  <a:solidFill>
                    <a:schemeClr val="accent1">
                      <a:lumMod val="75000"/>
                    </a:schemeClr>
                  </a:solidFill>
                  <a:sym typeface="Overlock"/>
                </a:rPr>
                <a:t>Onboard PCB </a:t>
              </a:r>
            </a:p>
            <a:p>
              <a:r>
                <a:rPr lang="fr-FR" sz="2000" dirty="0">
                  <a:solidFill>
                    <a:schemeClr val="accent1">
                      <a:lumMod val="75000"/>
                    </a:schemeClr>
                  </a:solidFill>
                  <a:sym typeface="Overlock"/>
                </a:rPr>
                <a:t>Light source</a:t>
              </a:r>
            </a:p>
          </p:txBody>
        </p:sp>
        <p:sp>
          <p:nvSpPr>
            <p:cNvPr id="2170" name="Forma Livre: Forma 2169">
              <a:extLst>
                <a:ext uri="{FF2B5EF4-FFF2-40B4-BE49-F238E27FC236}">
                  <a16:creationId xmlns:a16="http://schemas.microsoft.com/office/drawing/2014/main" xmlns="" id="{1881286E-405C-80B8-2F08-44412E626666}"/>
                </a:ext>
              </a:extLst>
            </p:cNvPr>
            <p:cNvSpPr/>
            <p:nvPr/>
          </p:nvSpPr>
          <p:spPr>
            <a:xfrm>
              <a:off x="19598361" y="378143"/>
              <a:ext cx="3419358" cy="5131785"/>
            </a:xfrm>
            <a:custGeom>
              <a:avLst/>
              <a:gdLst>
                <a:gd name="connsiteX0" fmla="*/ 65684 w 3419358"/>
                <a:gd name="connsiteY0" fmla="*/ 3272472 h 5131785"/>
                <a:gd name="connsiteX1" fmla="*/ 4724 w 3419358"/>
                <a:gd name="connsiteY1" fmla="*/ 3485832 h 5131785"/>
                <a:gd name="connsiteX2" fmla="*/ 177444 w 3419358"/>
                <a:gd name="connsiteY2" fmla="*/ 3516312 h 5131785"/>
                <a:gd name="connsiteX3" fmla="*/ 370484 w 3419358"/>
                <a:gd name="connsiteY3" fmla="*/ 3485832 h 5131785"/>
                <a:gd name="connsiteX4" fmla="*/ 573684 w 3419358"/>
                <a:gd name="connsiteY4" fmla="*/ 3516312 h 5131785"/>
                <a:gd name="connsiteX5" fmla="*/ 624484 w 3419358"/>
                <a:gd name="connsiteY5" fmla="*/ 3851592 h 5131785"/>
                <a:gd name="connsiteX6" fmla="*/ 644804 w 3419358"/>
                <a:gd name="connsiteY6" fmla="*/ 4186872 h 5131785"/>
                <a:gd name="connsiteX7" fmla="*/ 583844 w 3419358"/>
                <a:gd name="connsiteY7" fmla="*/ 4755832 h 5131785"/>
                <a:gd name="connsiteX8" fmla="*/ 594004 w 3419358"/>
                <a:gd name="connsiteY8" fmla="*/ 4938712 h 5131785"/>
                <a:gd name="connsiteX9" fmla="*/ 756564 w 3419358"/>
                <a:gd name="connsiteY9" fmla="*/ 5019992 h 5131785"/>
                <a:gd name="connsiteX10" fmla="*/ 1284884 w 3419358"/>
                <a:gd name="connsiteY10" fmla="*/ 4928552 h 5131785"/>
                <a:gd name="connsiteX11" fmla="*/ 1234084 w 3419358"/>
                <a:gd name="connsiteY11" fmla="*/ 4796472 h 5131785"/>
                <a:gd name="connsiteX12" fmla="*/ 868324 w 3419358"/>
                <a:gd name="connsiteY12" fmla="*/ 4765992 h 5131785"/>
                <a:gd name="connsiteX13" fmla="*/ 543204 w 3419358"/>
                <a:gd name="connsiteY13" fmla="*/ 4948872 h 5131785"/>
                <a:gd name="connsiteX14" fmla="*/ 624484 w 3419358"/>
                <a:gd name="connsiteY14" fmla="*/ 5019992 h 5131785"/>
                <a:gd name="connsiteX15" fmla="*/ 898804 w 3419358"/>
                <a:gd name="connsiteY15" fmla="*/ 5080952 h 5131785"/>
                <a:gd name="connsiteX16" fmla="*/ 1264564 w 3419358"/>
                <a:gd name="connsiteY16" fmla="*/ 5019992 h 5131785"/>
                <a:gd name="connsiteX17" fmla="*/ 1264564 w 3419358"/>
                <a:gd name="connsiteY17" fmla="*/ 4887912 h 5131785"/>
                <a:gd name="connsiteX18" fmla="*/ 1030884 w 3419358"/>
                <a:gd name="connsiteY18" fmla="*/ 4816792 h 5131785"/>
                <a:gd name="connsiteX19" fmla="*/ 715924 w 3419358"/>
                <a:gd name="connsiteY19" fmla="*/ 4877752 h 5131785"/>
                <a:gd name="connsiteX20" fmla="*/ 594004 w 3419358"/>
                <a:gd name="connsiteY20" fmla="*/ 4999672 h 5131785"/>
                <a:gd name="connsiteX21" fmla="*/ 898804 w 3419358"/>
                <a:gd name="connsiteY21" fmla="*/ 5060632 h 5131785"/>
                <a:gd name="connsiteX22" fmla="*/ 1234084 w 3419358"/>
                <a:gd name="connsiteY22" fmla="*/ 4948872 h 5131785"/>
                <a:gd name="connsiteX23" fmla="*/ 1071524 w 3419358"/>
                <a:gd name="connsiteY23" fmla="*/ 4826952 h 5131785"/>
                <a:gd name="connsiteX24" fmla="*/ 827684 w 3419358"/>
                <a:gd name="connsiteY24" fmla="*/ 4826952 h 5131785"/>
                <a:gd name="connsiteX25" fmla="*/ 797204 w 3419358"/>
                <a:gd name="connsiteY25" fmla="*/ 5019992 h 5131785"/>
                <a:gd name="connsiteX26" fmla="*/ 1081684 w 3419358"/>
                <a:gd name="connsiteY26" fmla="*/ 5131752 h 5131785"/>
                <a:gd name="connsiteX27" fmla="*/ 1416964 w 3419358"/>
                <a:gd name="connsiteY27" fmla="*/ 5009832 h 5131785"/>
                <a:gd name="connsiteX28" fmla="*/ 1924964 w 3419358"/>
                <a:gd name="connsiteY28" fmla="*/ 4938712 h 5131785"/>
                <a:gd name="connsiteX29" fmla="*/ 2361844 w 3419358"/>
                <a:gd name="connsiteY29" fmla="*/ 4847272 h 5131785"/>
                <a:gd name="connsiteX30" fmla="*/ 2737764 w 3419358"/>
                <a:gd name="connsiteY30" fmla="*/ 4826952 h 5131785"/>
                <a:gd name="connsiteX31" fmla="*/ 3062884 w 3419358"/>
                <a:gd name="connsiteY31" fmla="*/ 4481512 h 5131785"/>
                <a:gd name="connsiteX32" fmla="*/ 3073044 w 3419358"/>
                <a:gd name="connsiteY32" fmla="*/ 3953192 h 5131785"/>
                <a:gd name="connsiteX33" fmla="*/ 3276244 w 3419358"/>
                <a:gd name="connsiteY33" fmla="*/ 3109912 h 5131785"/>
                <a:gd name="connsiteX34" fmla="*/ 3255924 w 3419358"/>
                <a:gd name="connsiteY34" fmla="*/ 2368232 h 5131785"/>
                <a:gd name="connsiteX35" fmla="*/ 3286404 w 3419358"/>
                <a:gd name="connsiteY35" fmla="*/ 1860232 h 5131785"/>
                <a:gd name="connsiteX36" fmla="*/ 3337204 w 3419358"/>
                <a:gd name="connsiteY36" fmla="*/ 1240472 h 5131785"/>
                <a:gd name="connsiteX37" fmla="*/ 3388004 w 3419358"/>
                <a:gd name="connsiteY37" fmla="*/ 539432 h 5131785"/>
                <a:gd name="connsiteX38" fmla="*/ 3418484 w 3419358"/>
                <a:gd name="connsiteY38" fmla="*/ 214312 h 5131785"/>
                <a:gd name="connsiteX39" fmla="*/ 3398164 w 3419358"/>
                <a:gd name="connsiteY39" fmla="*/ 31432 h 5131785"/>
                <a:gd name="connsiteX40" fmla="*/ 3276244 w 3419358"/>
                <a:gd name="connsiteY40" fmla="*/ 952 h 5131785"/>
                <a:gd name="connsiteX41" fmla="*/ 3174644 w 3419358"/>
                <a:gd name="connsiteY41" fmla="*/ 41592 h 513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419358" h="5131785">
                  <a:moveTo>
                    <a:pt x="65684" y="3272472"/>
                  </a:moveTo>
                  <a:cubicBezTo>
                    <a:pt x="25890" y="3358832"/>
                    <a:pt x="-13903" y="3445192"/>
                    <a:pt x="4724" y="3485832"/>
                  </a:cubicBezTo>
                  <a:cubicBezTo>
                    <a:pt x="23351" y="3526472"/>
                    <a:pt x="116484" y="3516312"/>
                    <a:pt x="177444" y="3516312"/>
                  </a:cubicBezTo>
                  <a:cubicBezTo>
                    <a:pt x="238404" y="3516312"/>
                    <a:pt x="304444" y="3485832"/>
                    <a:pt x="370484" y="3485832"/>
                  </a:cubicBezTo>
                  <a:cubicBezTo>
                    <a:pt x="436524" y="3485832"/>
                    <a:pt x="531351" y="3455352"/>
                    <a:pt x="573684" y="3516312"/>
                  </a:cubicBezTo>
                  <a:cubicBezTo>
                    <a:pt x="616017" y="3577272"/>
                    <a:pt x="612631" y="3739832"/>
                    <a:pt x="624484" y="3851592"/>
                  </a:cubicBezTo>
                  <a:cubicBezTo>
                    <a:pt x="636337" y="3963352"/>
                    <a:pt x="651577" y="4036165"/>
                    <a:pt x="644804" y="4186872"/>
                  </a:cubicBezTo>
                  <a:cubicBezTo>
                    <a:pt x="638031" y="4337579"/>
                    <a:pt x="592311" y="4630525"/>
                    <a:pt x="583844" y="4755832"/>
                  </a:cubicBezTo>
                  <a:cubicBezTo>
                    <a:pt x="575377" y="4881139"/>
                    <a:pt x="565217" y="4894685"/>
                    <a:pt x="594004" y="4938712"/>
                  </a:cubicBezTo>
                  <a:cubicBezTo>
                    <a:pt x="622791" y="4982739"/>
                    <a:pt x="641417" y="5021685"/>
                    <a:pt x="756564" y="5019992"/>
                  </a:cubicBezTo>
                  <a:cubicBezTo>
                    <a:pt x="871711" y="5018299"/>
                    <a:pt x="1205297" y="4965805"/>
                    <a:pt x="1284884" y="4928552"/>
                  </a:cubicBezTo>
                  <a:cubicBezTo>
                    <a:pt x="1364471" y="4891299"/>
                    <a:pt x="1303510" y="4823565"/>
                    <a:pt x="1234084" y="4796472"/>
                  </a:cubicBezTo>
                  <a:cubicBezTo>
                    <a:pt x="1164658" y="4769379"/>
                    <a:pt x="983471" y="4740592"/>
                    <a:pt x="868324" y="4765992"/>
                  </a:cubicBezTo>
                  <a:cubicBezTo>
                    <a:pt x="753177" y="4791392"/>
                    <a:pt x="583844" y="4906539"/>
                    <a:pt x="543204" y="4948872"/>
                  </a:cubicBezTo>
                  <a:cubicBezTo>
                    <a:pt x="502564" y="4991205"/>
                    <a:pt x="565217" y="4997979"/>
                    <a:pt x="624484" y="5019992"/>
                  </a:cubicBezTo>
                  <a:cubicBezTo>
                    <a:pt x="683751" y="5042005"/>
                    <a:pt x="792124" y="5080952"/>
                    <a:pt x="898804" y="5080952"/>
                  </a:cubicBezTo>
                  <a:cubicBezTo>
                    <a:pt x="1005484" y="5080952"/>
                    <a:pt x="1203604" y="5052165"/>
                    <a:pt x="1264564" y="5019992"/>
                  </a:cubicBezTo>
                  <a:cubicBezTo>
                    <a:pt x="1325524" y="4987819"/>
                    <a:pt x="1303511" y="4921779"/>
                    <a:pt x="1264564" y="4887912"/>
                  </a:cubicBezTo>
                  <a:cubicBezTo>
                    <a:pt x="1225617" y="4854045"/>
                    <a:pt x="1122324" y="4818485"/>
                    <a:pt x="1030884" y="4816792"/>
                  </a:cubicBezTo>
                  <a:cubicBezTo>
                    <a:pt x="939444" y="4815099"/>
                    <a:pt x="788737" y="4847272"/>
                    <a:pt x="715924" y="4877752"/>
                  </a:cubicBezTo>
                  <a:cubicBezTo>
                    <a:pt x="643111" y="4908232"/>
                    <a:pt x="563524" y="4969192"/>
                    <a:pt x="594004" y="4999672"/>
                  </a:cubicBezTo>
                  <a:cubicBezTo>
                    <a:pt x="624484" y="5030152"/>
                    <a:pt x="792124" y="5069099"/>
                    <a:pt x="898804" y="5060632"/>
                  </a:cubicBezTo>
                  <a:cubicBezTo>
                    <a:pt x="1005484" y="5052165"/>
                    <a:pt x="1205297" y="4987819"/>
                    <a:pt x="1234084" y="4948872"/>
                  </a:cubicBezTo>
                  <a:cubicBezTo>
                    <a:pt x="1262871" y="4909925"/>
                    <a:pt x="1139257" y="4847272"/>
                    <a:pt x="1071524" y="4826952"/>
                  </a:cubicBezTo>
                  <a:cubicBezTo>
                    <a:pt x="1003791" y="4806632"/>
                    <a:pt x="873404" y="4794779"/>
                    <a:pt x="827684" y="4826952"/>
                  </a:cubicBezTo>
                  <a:cubicBezTo>
                    <a:pt x="781964" y="4859125"/>
                    <a:pt x="754871" y="4969192"/>
                    <a:pt x="797204" y="5019992"/>
                  </a:cubicBezTo>
                  <a:cubicBezTo>
                    <a:pt x="839537" y="5070792"/>
                    <a:pt x="978391" y="5133445"/>
                    <a:pt x="1081684" y="5131752"/>
                  </a:cubicBezTo>
                  <a:cubicBezTo>
                    <a:pt x="1184977" y="5130059"/>
                    <a:pt x="1276417" y="5042005"/>
                    <a:pt x="1416964" y="5009832"/>
                  </a:cubicBezTo>
                  <a:cubicBezTo>
                    <a:pt x="1557511" y="4977659"/>
                    <a:pt x="1767484" y="4965805"/>
                    <a:pt x="1924964" y="4938712"/>
                  </a:cubicBezTo>
                  <a:cubicBezTo>
                    <a:pt x="2082444" y="4911619"/>
                    <a:pt x="2226377" y="4865899"/>
                    <a:pt x="2361844" y="4847272"/>
                  </a:cubicBezTo>
                  <a:cubicBezTo>
                    <a:pt x="2497311" y="4828645"/>
                    <a:pt x="2620924" y="4887912"/>
                    <a:pt x="2737764" y="4826952"/>
                  </a:cubicBezTo>
                  <a:cubicBezTo>
                    <a:pt x="2854604" y="4765992"/>
                    <a:pt x="3007004" y="4627139"/>
                    <a:pt x="3062884" y="4481512"/>
                  </a:cubicBezTo>
                  <a:cubicBezTo>
                    <a:pt x="3118764" y="4335885"/>
                    <a:pt x="3037484" y="4181792"/>
                    <a:pt x="3073044" y="3953192"/>
                  </a:cubicBezTo>
                  <a:cubicBezTo>
                    <a:pt x="3108604" y="3724592"/>
                    <a:pt x="3245764" y="3374072"/>
                    <a:pt x="3276244" y="3109912"/>
                  </a:cubicBezTo>
                  <a:cubicBezTo>
                    <a:pt x="3306724" y="2845752"/>
                    <a:pt x="3254231" y="2576512"/>
                    <a:pt x="3255924" y="2368232"/>
                  </a:cubicBezTo>
                  <a:cubicBezTo>
                    <a:pt x="3257617" y="2159952"/>
                    <a:pt x="3272857" y="2048192"/>
                    <a:pt x="3286404" y="1860232"/>
                  </a:cubicBezTo>
                  <a:cubicBezTo>
                    <a:pt x="3299951" y="1672272"/>
                    <a:pt x="3320271" y="1460605"/>
                    <a:pt x="3337204" y="1240472"/>
                  </a:cubicBezTo>
                  <a:cubicBezTo>
                    <a:pt x="3354137" y="1020339"/>
                    <a:pt x="3374457" y="710459"/>
                    <a:pt x="3388004" y="539432"/>
                  </a:cubicBezTo>
                  <a:cubicBezTo>
                    <a:pt x="3401551" y="368405"/>
                    <a:pt x="3416791" y="298979"/>
                    <a:pt x="3418484" y="214312"/>
                  </a:cubicBezTo>
                  <a:cubicBezTo>
                    <a:pt x="3420177" y="129645"/>
                    <a:pt x="3421871" y="66992"/>
                    <a:pt x="3398164" y="31432"/>
                  </a:cubicBezTo>
                  <a:cubicBezTo>
                    <a:pt x="3374457" y="-4128"/>
                    <a:pt x="3313497" y="-741"/>
                    <a:pt x="3276244" y="952"/>
                  </a:cubicBezTo>
                  <a:cubicBezTo>
                    <a:pt x="3238991" y="2645"/>
                    <a:pt x="3181417" y="29739"/>
                    <a:pt x="3174644" y="41592"/>
                  </a:cubicBezTo>
                </a:path>
              </a:pathLst>
            </a:custGeom>
            <a:noFill/>
            <a:ln w="1460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xmlns="" id="{57EC8E80-676A-725A-D2D7-189BA74047D9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2910012" y="913045"/>
            <a:ext cx="4827664" cy="275155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xmlns="" id="{457329AD-9BB4-4226-3904-3CFA2FDA06F1}"/>
              </a:ext>
            </a:extLst>
          </p:cNvPr>
          <p:cNvCxnSpPr>
            <a:cxnSpLocks/>
          </p:cNvCxnSpPr>
          <p:nvPr/>
        </p:nvCxnSpPr>
        <p:spPr>
          <a:xfrm flipV="1">
            <a:off x="2891790" y="-544010"/>
            <a:ext cx="1390843" cy="418256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AB4A206B-7E0F-177E-F1CE-57FBB9982C12}"/>
              </a:ext>
            </a:extLst>
          </p:cNvPr>
          <p:cNvCxnSpPr>
            <a:cxnSpLocks/>
          </p:cNvCxnSpPr>
          <p:nvPr/>
        </p:nvCxnSpPr>
        <p:spPr>
          <a:xfrm flipV="1">
            <a:off x="2903220" y="-259080"/>
            <a:ext cx="7897163" cy="3933825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5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65F18327-2285-A7A0-E61A-594C5DD92B91}"/>
              </a:ext>
            </a:extLst>
          </p:cNvPr>
          <p:cNvGrpSpPr/>
          <p:nvPr/>
        </p:nvGrpSpPr>
        <p:grpSpPr>
          <a:xfrm>
            <a:off x="-70429" y="1141792"/>
            <a:ext cx="2367280" cy="5716208"/>
            <a:chOff x="1682171" y="1141792"/>
            <a:chExt cx="2367280" cy="5716208"/>
          </a:xfrm>
        </p:grpSpPr>
        <p:pic>
          <p:nvPicPr>
            <p:cNvPr id="8" name="Imagem 7" descr="Homem em pé em frente a fundo branco&#10;&#10;Descrição gerada automaticamente">
              <a:extLst>
                <a:ext uri="{FF2B5EF4-FFF2-40B4-BE49-F238E27FC236}">
                  <a16:creationId xmlns:a16="http://schemas.microsoft.com/office/drawing/2014/main" xmlns="" id="{ECEC89C8-1C0F-9256-E0EB-E78D200F1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0" t="16649" r="40334"/>
            <a:stretch/>
          </p:blipFill>
          <p:spPr>
            <a:xfrm>
              <a:off x="1682171" y="1141792"/>
              <a:ext cx="2367280" cy="5716208"/>
            </a:xfrm>
            <a:prstGeom prst="rect">
              <a:avLst/>
            </a:prstGeom>
          </p:spPr>
        </p:pic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xmlns="" id="{1ECC9AD4-EF89-78D6-7BBB-01D67C199786}"/>
                </a:ext>
              </a:extLst>
            </p:cNvPr>
            <p:cNvGrpSpPr/>
            <p:nvPr/>
          </p:nvGrpSpPr>
          <p:grpSpPr>
            <a:xfrm>
              <a:off x="2530726" y="3495842"/>
              <a:ext cx="442052" cy="384012"/>
              <a:chOff x="2526916" y="3492032"/>
              <a:chExt cx="442052" cy="384012"/>
            </a:xfrm>
          </p:grpSpPr>
          <p:pic>
            <p:nvPicPr>
              <p:cNvPr id="5" name="Imagem 4" descr="Uma imagem contendo escuro, olhando, capacete, homem&#10;&#10;Descrição gerada automaticamente">
                <a:extLst>
                  <a:ext uri="{FF2B5EF4-FFF2-40B4-BE49-F238E27FC236}">
                    <a16:creationId xmlns:a16="http://schemas.microsoft.com/office/drawing/2014/main" xmlns="" id="{F51E4217-DC8E-BBAA-B6BB-1CFBEE7549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19" r="30297"/>
              <a:stretch/>
            </p:blipFill>
            <p:spPr>
              <a:xfrm rot="6576338">
                <a:off x="2555936" y="3463012"/>
                <a:ext cx="384012" cy="442052"/>
              </a:xfrm>
              <a:prstGeom prst="rect">
                <a:avLst/>
              </a:prstGeom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xmlns="" id="{C5111C43-2314-4FB8-E84C-FFAAEC8F0A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39830">
                <a:off x="2621672" y="3685943"/>
                <a:ext cx="222060" cy="65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xmlns="" id="{EBB3BE17-D90D-5125-4EB5-E31FE1E8CD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938260">
                <a:off x="2762402" y="3630428"/>
                <a:ext cx="222060" cy="65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xmlns="" id="{51B3139C-FD92-7702-80B3-5EEFBA791F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39830">
                <a:off x="2615252" y="3532890"/>
                <a:ext cx="222060" cy="65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xmlns="" id="{1CE2249F-435E-DED3-F450-F5225607BC8C}"/>
                  </a:ext>
                </a:extLst>
              </p:cNvPr>
              <p:cNvGrpSpPr/>
              <p:nvPr/>
            </p:nvGrpSpPr>
            <p:grpSpPr>
              <a:xfrm>
                <a:off x="2564767" y="3513664"/>
                <a:ext cx="103098" cy="124808"/>
                <a:chOff x="4932442" y="2947336"/>
                <a:chExt cx="1442786" cy="1746605"/>
              </a:xfrm>
            </p:grpSpPr>
            <p:pic>
              <p:nvPicPr>
                <p:cNvPr id="2062" name="Picture 14" descr="OptiTrack - Accessories">
                  <a:extLst>
                    <a:ext uri="{FF2B5EF4-FFF2-40B4-BE49-F238E27FC236}">
                      <a16:creationId xmlns:a16="http://schemas.microsoft.com/office/drawing/2014/main" xmlns="" id="{BB5ABE67-93B9-91E2-E0BC-0E17572A96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322" b="12183"/>
                <a:stretch/>
              </p:blipFill>
              <p:spPr bwMode="auto">
                <a:xfrm>
                  <a:off x="4932442" y="3108985"/>
                  <a:ext cx="1442786" cy="1584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4" descr="OptiTrack - Accessories">
                  <a:extLst>
                    <a:ext uri="{FF2B5EF4-FFF2-40B4-BE49-F238E27FC236}">
                      <a16:creationId xmlns:a16="http://schemas.microsoft.com/office/drawing/2014/main" xmlns="" id="{018B8527-A822-7831-039D-93B49BC74A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66940"/>
                <a:stretch/>
              </p:blipFill>
              <p:spPr bwMode="auto">
                <a:xfrm>
                  <a:off x="4932442" y="2947336"/>
                  <a:ext cx="1442786" cy="961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4" name="Picture 16" descr="OptiTrack - Motion Capture Markers">
                <a:extLst>
                  <a:ext uri="{FF2B5EF4-FFF2-40B4-BE49-F238E27FC236}">
                    <a16:creationId xmlns:a16="http://schemas.microsoft.com/office/drawing/2014/main" xmlns="" id="{B8B5EEA6-588E-31D0-73D0-75B14E654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0201" y="3612335"/>
                <a:ext cx="53962" cy="53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865D7CE9-BF68-3CE0-AD70-6C43BCF089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4" t="21640" r="5659" b="30563"/>
          <a:stretch/>
        </p:blipFill>
        <p:spPr>
          <a:xfrm>
            <a:off x="8839155" y="700017"/>
            <a:ext cx="3768068" cy="1272649"/>
          </a:xfrm>
          <a:prstGeom prst="rect">
            <a:avLst/>
          </a:prstGeom>
        </p:spPr>
      </p:pic>
      <p:cxnSp>
        <p:nvCxnSpPr>
          <p:cNvPr id="2111" name="Conector de Seta Reta 2110">
            <a:extLst>
              <a:ext uri="{FF2B5EF4-FFF2-40B4-BE49-F238E27FC236}">
                <a16:creationId xmlns:a16="http://schemas.microsoft.com/office/drawing/2014/main" xmlns="" id="{2B99A714-D39E-64CD-5D0C-41D91EE50274}"/>
              </a:ext>
            </a:extLst>
          </p:cNvPr>
          <p:cNvCxnSpPr>
            <a:cxnSpLocks/>
          </p:cNvCxnSpPr>
          <p:nvPr/>
        </p:nvCxnSpPr>
        <p:spPr>
          <a:xfrm flipV="1">
            <a:off x="5308413" y="5180095"/>
            <a:ext cx="0" cy="631270"/>
          </a:xfrm>
          <a:prstGeom prst="straightConnector1">
            <a:avLst/>
          </a:prstGeom>
          <a:ln w="444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2" name="Conector de Seta Reta 2111">
            <a:extLst>
              <a:ext uri="{FF2B5EF4-FFF2-40B4-BE49-F238E27FC236}">
                <a16:creationId xmlns:a16="http://schemas.microsoft.com/office/drawing/2014/main" xmlns="" id="{8711FFEA-533B-A9C6-0251-558AFD66149A}"/>
              </a:ext>
            </a:extLst>
          </p:cNvPr>
          <p:cNvCxnSpPr>
            <a:cxnSpLocks/>
          </p:cNvCxnSpPr>
          <p:nvPr/>
        </p:nvCxnSpPr>
        <p:spPr>
          <a:xfrm>
            <a:off x="5308413" y="5811365"/>
            <a:ext cx="613710" cy="161804"/>
          </a:xfrm>
          <a:prstGeom prst="straightConnector1">
            <a:avLst/>
          </a:prstGeom>
          <a:ln w="444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Conector de Seta Reta 2112">
            <a:extLst>
              <a:ext uri="{FF2B5EF4-FFF2-40B4-BE49-F238E27FC236}">
                <a16:creationId xmlns:a16="http://schemas.microsoft.com/office/drawing/2014/main" xmlns="" id="{941E98FB-75EE-8FE8-93B6-A7ACDB041544}"/>
              </a:ext>
            </a:extLst>
          </p:cNvPr>
          <p:cNvCxnSpPr>
            <a:cxnSpLocks/>
          </p:cNvCxnSpPr>
          <p:nvPr/>
        </p:nvCxnSpPr>
        <p:spPr>
          <a:xfrm flipH="1">
            <a:off x="4705350" y="5811365"/>
            <a:ext cx="603062" cy="168428"/>
          </a:xfrm>
          <a:prstGeom prst="straightConnector1">
            <a:avLst/>
          </a:prstGeom>
          <a:ln w="444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4" name="Forma Livre: Forma 2113">
            <a:extLst>
              <a:ext uri="{FF2B5EF4-FFF2-40B4-BE49-F238E27FC236}">
                <a16:creationId xmlns:a16="http://schemas.microsoft.com/office/drawing/2014/main" xmlns="" id="{0A8A8511-CC7E-56A8-E04F-9DE34D372CD4}"/>
              </a:ext>
            </a:extLst>
          </p:cNvPr>
          <p:cNvSpPr/>
          <p:nvPr/>
        </p:nvSpPr>
        <p:spPr>
          <a:xfrm>
            <a:off x="5308412" y="601552"/>
            <a:ext cx="5220477" cy="5203189"/>
          </a:xfrm>
          <a:custGeom>
            <a:avLst/>
            <a:gdLst>
              <a:gd name="connsiteX0" fmla="*/ 2668537 w 2668537"/>
              <a:gd name="connsiteY0" fmla="*/ 106010 h 959450"/>
              <a:gd name="connsiteX1" fmla="*/ 2493277 w 2668537"/>
              <a:gd name="connsiteY1" fmla="*/ 37430 h 959450"/>
              <a:gd name="connsiteX2" fmla="*/ 2333257 w 2668537"/>
              <a:gd name="connsiteY2" fmla="*/ 6950 h 959450"/>
              <a:gd name="connsiteX3" fmla="*/ 2066557 w 2668537"/>
              <a:gd name="connsiteY3" fmla="*/ 6950 h 959450"/>
              <a:gd name="connsiteX4" fmla="*/ 1860817 w 2668537"/>
              <a:gd name="connsiteY4" fmla="*/ 83150 h 959450"/>
              <a:gd name="connsiteX5" fmla="*/ 1761757 w 2668537"/>
              <a:gd name="connsiteY5" fmla="*/ 128870 h 959450"/>
              <a:gd name="connsiteX6" fmla="*/ 1594117 w 2668537"/>
              <a:gd name="connsiteY6" fmla="*/ 250790 h 959450"/>
              <a:gd name="connsiteX7" fmla="*/ 1357897 w 2668537"/>
              <a:gd name="connsiteY7" fmla="*/ 311750 h 959450"/>
              <a:gd name="connsiteX8" fmla="*/ 1022617 w 2668537"/>
              <a:gd name="connsiteY8" fmla="*/ 403190 h 959450"/>
              <a:gd name="connsiteX9" fmla="*/ 694957 w 2668537"/>
              <a:gd name="connsiteY9" fmla="*/ 334610 h 959450"/>
              <a:gd name="connsiteX10" fmla="*/ 352057 w 2668537"/>
              <a:gd name="connsiteY10" fmla="*/ 357470 h 959450"/>
              <a:gd name="connsiteX11" fmla="*/ 54877 w 2668537"/>
              <a:gd name="connsiteY11" fmla="*/ 547970 h 959450"/>
              <a:gd name="connsiteX12" fmla="*/ 1537 w 2668537"/>
              <a:gd name="connsiteY12" fmla="*/ 959450 h 9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8537" h="959450">
                <a:moveTo>
                  <a:pt x="2668537" y="106010"/>
                </a:moveTo>
                <a:cubicBezTo>
                  <a:pt x="2608847" y="79975"/>
                  <a:pt x="2549157" y="53940"/>
                  <a:pt x="2493277" y="37430"/>
                </a:cubicBezTo>
                <a:cubicBezTo>
                  <a:pt x="2437397" y="20920"/>
                  <a:pt x="2404377" y="12030"/>
                  <a:pt x="2333257" y="6950"/>
                </a:cubicBezTo>
                <a:cubicBezTo>
                  <a:pt x="2262137" y="1870"/>
                  <a:pt x="2145297" y="-5750"/>
                  <a:pt x="2066557" y="6950"/>
                </a:cubicBezTo>
                <a:cubicBezTo>
                  <a:pt x="1987817" y="19650"/>
                  <a:pt x="1911617" y="62830"/>
                  <a:pt x="1860817" y="83150"/>
                </a:cubicBezTo>
                <a:cubicBezTo>
                  <a:pt x="1810017" y="103470"/>
                  <a:pt x="1806207" y="100930"/>
                  <a:pt x="1761757" y="128870"/>
                </a:cubicBezTo>
                <a:cubicBezTo>
                  <a:pt x="1717307" y="156810"/>
                  <a:pt x="1661427" y="220310"/>
                  <a:pt x="1594117" y="250790"/>
                </a:cubicBezTo>
                <a:cubicBezTo>
                  <a:pt x="1526807" y="281270"/>
                  <a:pt x="1453147" y="286350"/>
                  <a:pt x="1357897" y="311750"/>
                </a:cubicBezTo>
                <a:cubicBezTo>
                  <a:pt x="1262647" y="337150"/>
                  <a:pt x="1133107" y="399380"/>
                  <a:pt x="1022617" y="403190"/>
                </a:cubicBezTo>
                <a:cubicBezTo>
                  <a:pt x="912127" y="407000"/>
                  <a:pt x="806717" y="342230"/>
                  <a:pt x="694957" y="334610"/>
                </a:cubicBezTo>
                <a:cubicBezTo>
                  <a:pt x="583197" y="326990"/>
                  <a:pt x="458737" y="321910"/>
                  <a:pt x="352057" y="357470"/>
                </a:cubicBezTo>
                <a:cubicBezTo>
                  <a:pt x="245377" y="393030"/>
                  <a:pt x="113297" y="447640"/>
                  <a:pt x="54877" y="547970"/>
                </a:cubicBezTo>
                <a:cubicBezTo>
                  <a:pt x="-3543" y="648300"/>
                  <a:pt x="-2273" y="887060"/>
                  <a:pt x="1537" y="959450"/>
                </a:cubicBez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5" name="CaixaDeTexto 2114">
                <a:extLst>
                  <a:ext uri="{FF2B5EF4-FFF2-40B4-BE49-F238E27FC236}">
                    <a16:creationId xmlns:a16="http://schemas.microsoft.com/office/drawing/2014/main" xmlns="" id="{602C8C8A-FA76-845D-9C57-201D28E55D91}"/>
                  </a:ext>
                </a:extLst>
              </p:cNvPr>
              <p:cNvSpPr txBox="1"/>
              <p:nvPr/>
            </p:nvSpPr>
            <p:spPr>
              <a:xfrm>
                <a:off x="4895479" y="5892267"/>
                <a:ext cx="825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 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〈</m:t>
                    </m:r>
                  </m:oMath>
                </a14:m>
                <a:r>
                  <a:rPr lang="pt-BR" sz="2400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</a:t>
                </a:r>
                <a:r>
                  <a:rPr lang="pt-BR" sz="900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pt-BR" sz="2400" dirty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115" name="CaixaDeTexto 2114">
                <a:extLst>
                  <a:ext uri="{FF2B5EF4-FFF2-40B4-BE49-F238E27FC236}">
                    <a16:creationId xmlns:a16="http://schemas.microsoft.com/office/drawing/2014/main" id="{602C8C8A-FA76-845D-9C57-201D28E5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479" y="5892267"/>
                <a:ext cx="825867" cy="461665"/>
              </a:xfrm>
              <a:prstGeom prst="rect">
                <a:avLst/>
              </a:prstGeom>
              <a:blipFill>
                <a:blip r:embed="rId8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3" name="Imagem 2212" descr="Diagrama&#10;&#10;Descrição gerada automaticamente">
            <a:extLst>
              <a:ext uri="{FF2B5EF4-FFF2-40B4-BE49-F238E27FC236}">
                <a16:creationId xmlns:a16="http://schemas.microsoft.com/office/drawing/2014/main" xmlns="" id="{07408B72-F651-5F34-74C1-2FF2B94E03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838" y="411154"/>
            <a:ext cx="516388" cy="498374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xmlns="" id="{BA10BFE1-14EA-F6DF-59AF-95253F2C2D99}"/>
              </a:ext>
            </a:extLst>
          </p:cNvPr>
          <p:cNvCxnSpPr>
            <a:cxnSpLocks/>
          </p:cNvCxnSpPr>
          <p:nvPr/>
        </p:nvCxnSpPr>
        <p:spPr>
          <a:xfrm flipV="1">
            <a:off x="1436142" y="1540798"/>
            <a:ext cx="9092696" cy="1988227"/>
          </a:xfrm>
          <a:prstGeom prst="straightConnector1">
            <a:avLst/>
          </a:prstGeom>
          <a:ln w="22225">
            <a:solidFill>
              <a:schemeClr val="accent6">
                <a:lumMod val="50000"/>
                <a:alpha val="5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9893A68C-D161-AF60-2F0E-88C7FC0478D5}"/>
              </a:ext>
            </a:extLst>
          </p:cNvPr>
          <p:cNvSpPr txBox="1"/>
          <p:nvPr/>
        </p:nvSpPr>
        <p:spPr>
          <a:xfrm rot="20874299">
            <a:off x="5193335" y="2003090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pt-BR" sz="2400" baseline="-25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min</a:t>
            </a:r>
            <a:r>
              <a:rPr lang="pt-BR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2.5 m</a:t>
            </a:r>
          </a:p>
        </p:txBody>
      </p:sp>
    </p:spTree>
    <p:extLst>
      <p:ext uri="{BB962C8B-B14F-4D97-AF65-F5344CB8AC3E}">
        <p14:creationId xmlns:p14="http://schemas.microsoft.com/office/powerpoint/2010/main" val="239499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41C6B822-9A7D-9C52-ABD9-62D352F7AB99}"/>
              </a:ext>
            </a:extLst>
          </p:cNvPr>
          <p:cNvSpPr txBox="1"/>
          <p:nvPr/>
        </p:nvSpPr>
        <p:spPr>
          <a:xfrm>
            <a:off x="432707" y="35922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Gesto 1: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r="20982"/>
          <a:stretch/>
        </p:blipFill>
        <p:spPr>
          <a:xfrm>
            <a:off x="4261756" y="0"/>
            <a:ext cx="53721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3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F0662DA0-FDA6-03E7-4BBA-A7ACCD83B23C}"/>
              </a:ext>
            </a:extLst>
          </p:cNvPr>
          <p:cNvSpPr txBox="1"/>
          <p:nvPr/>
        </p:nvSpPr>
        <p:spPr>
          <a:xfrm>
            <a:off x="432707" y="35922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Gesto </a:t>
            </a:r>
            <a:r>
              <a:rPr lang="pt-BR" dirty="0" smtClean="0"/>
              <a:t>2: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2" r="36645"/>
          <a:stretch/>
        </p:blipFill>
        <p:spPr>
          <a:xfrm>
            <a:off x="4359728" y="0"/>
            <a:ext cx="3363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3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37314" y="9237"/>
            <a:ext cx="3314700" cy="6858000"/>
            <a:chOff x="4637314" y="9237"/>
            <a:chExt cx="3314700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2DAEDDA1-BC7D-27A8-A590-107B29AF4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4815068" y="1603121"/>
              <a:ext cx="2350381" cy="2313560"/>
            </a:xfrm>
            <a:prstGeom prst="rect">
              <a:avLst/>
            </a:prstGeom>
          </p:spPr>
        </p:pic>
        <p:pic>
          <p:nvPicPr>
            <p:cNvPr id="4" name="Imagem 3" descr="Pessoa em pé olhando para frente&#10;&#10;Descrição gerada automaticamente">
              <a:extLst>
                <a:ext uri="{FF2B5EF4-FFF2-40B4-BE49-F238E27FC236}">
                  <a16:creationId xmlns:a16="http://schemas.microsoft.com/office/drawing/2014/main" xmlns="" id="{57FDB0BC-4BDB-4656-4FC2-AB84BBC3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6" r="34777"/>
            <a:stretch/>
          </p:blipFill>
          <p:spPr>
            <a:xfrm>
              <a:off x="4637314" y="9237"/>
              <a:ext cx="3314700" cy="685800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xmlns="" id="{0D517C65-1C7C-EE51-E4F8-296D4E0F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4747152" y="3194337"/>
              <a:ext cx="990707" cy="3204510"/>
            </a:xfrm>
            <a:prstGeom prst="rect">
              <a:avLst/>
            </a:prstGeom>
          </p:spPr>
        </p:pic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721D4A81-8AE2-B550-AE09-B34F84531A91}"/>
                </a:ext>
              </a:extLst>
            </p:cNvPr>
            <p:cNvSpPr/>
            <p:nvPr/>
          </p:nvSpPr>
          <p:spPr>
            <a:xfrm rot="9525430" flipH="1" flipV="1">
              <a:off x="4786937" y="3394092"/>
              <a:ext cx="2258464" cy="1855943"/>
            </a:xfrm>
            <a:custGeom>
              <a:avLst/>
              <a:gdLst>
                <a:gd name="connsiteX0" fmla="*/ 0 w 518160"/>
                <a:gd name="connsiteY0" fmla="*/ 660400 h 660400"/>
                <a:gd name="connsiteX1" fmla="*/ 233680 w 518160"/>
                <a:gd name="connsiteY1" fmla="*/ 589280 h 660400"/>
                <a:gd name="connsiteX2" fmla="*/ 447040 w 518160"/>
                <a:gd name="connsiteY2" fmla="*/ 365760 h 660400"/>
                <a:gd name="connsiteX3" fmla="*/ 518160 w 51816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160" h="660400">
                  <a:moveTo>
                    <a:pt x="0" y="660400"/>
                  </a:moveTo>
                  <a:cubicBezTo>
                    <a:pt x="79586" y="649393"/>
                    <a:pt x="159173" y="638387"/>
                    <a:pt x="233680" y="589280"/>
                  </a:cubicBezTo>
                  <a:cubicBezTo>
                    <a:pt x="308187" y="540173"/>
                    <a:pt x="399627" y="463973"/>
                    <a:pt x="447040" y="365760"/>
                  </a:cubicBezTo>
                  <a:cubicBezTo>
                    <a:pt x="494453" y="267547"/>
                    <a:pt x="506306" y="133773"/>
                    <a:pt x="518160" y="0"/>
                  </a:cubicBezTo>
                </a:path>
              </a:pathLst>
            </a:custGeom>
            <a:noFill/>
            <a:ln w="57150" cap="sq" cmpd="dbl">
              <a:gradFill flip="none" rotWithShape="1">
                <a:gsLst>
                  <a:gs pos="0">
                    <a:schemeClr val="accent4">
                      <a:lumMod val="41000"/>
                      <a:lumOff val="59000"/>
                      <a:alpha val="75000"/>
                    </a:schemeClr>
                  </a:gs>
                  <a:gs pos="46000">
                    <a:schemeClr val="accent4">
                      <a:lumMod val="95000"/>
                      <a:lumOff val="5000"/>
                      <a:alpha val="75000"/>
                    </a:schemeClr>
                  </a:gs>
                  <a:gs pos="100000">
                    <a:schemeClr val="accent4">
                      <a:lumMod val="60000"/>
                      <a:alpha val="7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round/>
              <a:headEnd type="oval" w="sm" len="sm"/>
              <a:tailEnd type="stealth" w="lg" len="lg"/>
              <a:extLst>
                <a:ext uri="{C807C97D-BFC1-408E-A445-0C87EB9F89A2}">
                  <ask:lineSketchStyleProps xmlns:ask="http://schemas.microsoft.com/office/drawing/2018/sketchyshapes" xmlns="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                   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6D9E80E5-A371-ED61-DF6F-E76B6DC1D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85"/>
            <a:stretch/>
          </p:blipFill>
          <p:spPr>
            <a:xfrm>
              <a:off x="4984531" y="2133942"/>
              <a:ext cx="2282266" cy="1729398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88333032-327A-32B8-5C26-553C476E641A}"/>
              </a:ext>
            </a:extLst>
          </p:cNvPr>
          <p:cNvSpPr txBox="1"/>
          <p:nvPr/>
        </p:nvSpPr>
        <p:spPr>
          <a:xfrm>
            <a:off x="432707" y="35922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Gesto </a:t>
            </a:r>
            <a:r>
              <a:rPr lang="pt-BR" dirty="0" smtClean="0"/>
              <a:t>3: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09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229100" y="0"/>
            <a:ext cx="3924300" cy="6858000"/>
            <a:chOff x="4229100" y="0"/>
            <a:chExt cx="3924300" cy="6858000"/>
          </a:xfrm>
        </p:grpSpPr>
        <p:pic>
          <p:nvPicPr>
            <p:cNvPr id="7" name="Imagem 6" descr="Homem com os braços abertos&#10;&#10;Descrição gerada automaticamente com confiança média">
              <a:extLst>
                <a:ext uri="{FF2B5EF4-FFF2-40B4-BE49-F238E27FC236}">
                  <a16:creationId xmlns:a16="http://schemas.microsoft.com/office/drawing/2014/main" xmlns="" id="{772D5DBD-1F6D-2C33-6233-F50181F4E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5" r="38049" b="15415"/>
            <a:stretch/>
          </p:blipFill>
          <p:spPr>
            <a:xfrm>
              <a:off x="4229100" y="0"/>
              <a:ext cx="3924300" cy="6858000"/>
            </a:xfrm>
            <a:prstGeom prst="rect">
              <a:avLst/>
            </a:prstGeom>
          </p:spPr>
        </p:pic>
        <p:grpSp>
          <p:nvGrpSpPr>
            <p:cNvPr id="3" name="Grupo 2"/>
            <p:cNvGrpSpPr/>
            <p:nvPr/>
          </p:nvGrpSpPr>
          <p:grpSpPr>
            <a:xfrm>
              <a:off x="4363954" y="1131264"/>
              <a:ext cx="2272175" cy="5183761"/>
              <a:chOff x="4363954" y="1131264"/>
              <a:chExt cx="2272175" cy="5183761"/>
            </a:xfrm>
          </p:grpSpPr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xmlns="" id="{4A24C6AB-72B9-3221-2B70-26FAD6FA5B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35000"/>
              </a:blip>
              <a:srcRect r="40314"/>
              <a:stretch/>
            </p:blipFill>
            <p:spPr>
              <a:xfrm>
                <a:off x="5462886" y="2657729"/>
                <a:ext cx="1072026" cy="1767967"/>
              </a:xfrm>
              <a:prstGeom prst="rect">
                <a:avLst/>
              </a:prstGeom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xmlns="" id="{068B6688-B6D4-97B5-A0EB-3BE146583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0000"/>
              </a:blip>
              <a:stretch>
                <a:fillRect/>
              </a:stretch>
            </p:blipFill>
            <p:spPr>
              <a:xfrm>
                <a:off x="5425841" y="3871295"/>
                <a:ext cx="755504" cy="2443730"/>
              </a:xfrm>
              <a:prstGeom prst="rect">
                <a:avLst/>
              </a:prstGeom>
            </p:spPr>
          </p:pic>
          <p:pic>
            <p:nvPicPr>
              <p:cNvPr id="16" name="Imagem 15" descr="Homem com os braços abertos&#10;&#10;Descrição gerada automaticamente com confiança média">
                <a:extLst>
                  <a:ext uri="{FF2B5EF4-FFF2-40B4-BE49-F238E27FC236}">
                    <a16:creationId xmlns:a16="http://schemas.microsoft.com/office/drawing/2014/main" xmlns="" id="{9EBEF80C-2B6D-EBC4-D81A-7AF99800AC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8" t="45562" r="52299" b="47629"/>
              <a:stretch/>
            </p:blipFill>
            <p:spPr>
              <a:xfrm>
                <a:off x="5727940" y="3692105"/>
                <a:ext cx="368060" cy="552091"/>
              </a:xfrm>
              <a:prstGeom prst="rect">
                <a:avLst/>
              </a:prstGeom>
            </p:spPr>
          </p:pic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xmlns="" id="{2E2E334F-D1B3-60E3-DD51-75D8727CF7BD}"/>
                  </a:ext>
                </a:extLst>
              </p:cNvPr>
              <p:cNvSpPr/>
              <p:nvPr/>
            </p:nvSpPr>
            <p:spPr>
              <a:xfrm rot="12454927" flipV="1">
                <a:off x="4363954" y="1131264"/>
                <a:ext cx="2272175" cy="4189074"/>
              </a:xfrm>
              <a:custGeom>
                <a:avLst/>
                <a:gdLst>
                  <a:gd name="connsiteX0" fmla="*/ 0 w 518160"/>
                  <a:gd name="connsiteY0" fmla="*/ 660400 h 660400"/>
                  <a:gd name="connsiteX1" fmla="*/ 233680 w 518160"/>
                  <a:gd name="connsiteY1" fmla="*/ 589280 h 660400"/>
                  <a:gd name="connsiteX2" fmla="*/ 447040 w 518160"/>
                  <a:gd name="connsiteY2" fmla="*/ 365760 h 660400"/>
                  <a:gd name="connsiteX3" fmla="*/ 518160 w 518160"/>
                  <a:gd name="connsiteY3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60" h="660400">
                    <a:moveTo>
                      <a:pt x="0" y="660400"/>
                    </a:moveTo>
                    <a:cubicBezTo>
                      <a:pt x="79586" y="649393"/>
                      <a:pt x="159173" y="638387"/>
                      <a:pt x="233680" y="589280"/>
                    </a:cubicBezTo>
                    <a:cubicBezTo>
                      <a:pt x="308187" y="540173"/>
                      <a:pt x="399627" y="463973"/>
                      <a:pt x="447040" y="365760"/>
                    </a:cubicBezTo>
                    <a:cubicBezTo>
                      <a:pt x="494453" y="267547"/>
                      <a:pt x="506306" y="133773"/>
                      <a:pt x="518160" y="0"/>
                    </a:cubicBezTo>
                  </a:path>
                </a:pathLst>
              </a:custGeom>
              <a:noFill/>
              <a:ln w="57150" cap="sq" cmpd="dbl">
                <a:gradFill flip="none" rotWithShape="1">
                  <a:gsLst>
                    <a:gs pos="0">
                      <a:schemeClr val="accent4">
                        <a:lumMod val="41000"/>
                        <a:lumOff val="59000"/>
                        <a:alpha val="75000"/>
                      </a:schemeClr>
                    </a:gs>
                    <a:gs pos="46000">
                      <a:schemeClr val="accent4">
                        <a:lumMod val="95000"/>
                        <a:lumOff val="5000"/>
                        <a:alpha val="75000"/>
                      </a:schemeClr>
                    </a:gs>
                    <a:gs pos="100000">
                      <a:schemeClr val="accent4">
                        <a:lumMod val="60000"/>
                        <a:alpha val="7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prstDash val="solid"/>
                <a:round/>
                <a:headEnd type="oval" w="sm" len="sm"/>
                <a:tailEnd type="stealth" w="lg" len="lg"/>
                <a:extLst>
                  <a:ext uri="{C807C97D-BFC1-408E-A445-0C87EB9F89A2}">
                    <ask:lineSketchStyleProps xmlns:ask="http://schemas.microsoft.com/office/drawing/2018/sketchyshapes" xmlns="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                    </a:t>
                </a:r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F0662DA0-FDA6-03E7-4BBA-A7ACCD83B23C}"/>
              </a:ext>
            </a:extLst>
          </p:cNvPr>
          <p:cNvSpPr txBox="1"/>
          <p:nvPr/>
        </p:nvSpPr>
        <p:spPr>
          <a:xfrm>
            <a:off x="-2263873" y="47394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Gesto </a:t>
            </a:r>
            <a:r>
              <a:rPr lang="pt-BR" dirty="0" smtClean="0"/>
              <a:t>4: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726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563586" y="0"/>
            <a:ext cx="5355771" cy="6858000"/>
            <a:chOff x="2563586" y="0"/>
            <a:chExt cx="5355771" cy="6858000"/>
          </a:xfrm>
        </p:grpSpPr>
        <p:pic>
          <p:nvPicPr>
            <p:cNvPr id="4" name="Imagem 3" descr="Homem em pé com camisa preta&#10;&#10;Descrição gerada automaticamente">
              <a:extLst>
                <a:ext uri="{FF2B5EF4-FFF2-40B4-BE49-F238E27FC236}">
                  <a16:creationId xmlns:a16="http://schemas.microsoft.com/office/drawing/2014/main" xmlns="" id="{FF88DB05-494D-96D9-1BD5-235A601C0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27" r="35045"/>
            <a:stretch/>
          </p:blipFill>
          <p:spPr>
            <a:xfrm>
              <a:off x="2563586" y="0"/>
              <a:ext cx="5355771" cy="685800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xmlns="" id="{0D517C65-1C7C-EE51-E4F8-296D4E0F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4747152" y="3194337"/>
              <a:ext cx="990707" cy="3204510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AE8F42B3-4E8D-8845-CA61-20AEF362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4817172" y="3194337"/>
              <a:ext cx="1733376" cy="2196813"/>
            </a:xfrm>
            <a:prstGeom prst="rect">
              <a:avLst/>
            </a:prstGeom>
          </p:spPr>
        </p:pic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721D4A81-8AE2-B550-AE09-B34F84531A91}"/>
                </a:ext>
              </a:extLst>
            </p:cNvPr>
            <p:cNvSpPr/>
            <p:nvPr/>
          </p:nvSpPr>
          <p:spPr>
            <a:xfrm>
              <a:off x="5588001" y="4671060"/>
              <a:ext cx="321310" cy="1374140"/>
            </a:xfrm>
            <a:custGeom>
              <a:avLst/>
              <a:gdLst>
                <a:gd name="connsiteX0" fmla="*/ 0 w 518160"/>
                <a:gd name="connsiteY0" fmla="*/ 660400 h 660400"/>
                <a:gd name="connsiteX1" fmla="*/ 233680 w 518160"/>
                <a:gd name="connsiteY1" fmla="*/ 589280 h 660400"/>
                <a:gd name="connsiteX2" fmla="*/ 447040 w 518160"/>
                <a:gd name="connsiteY2" fmla="*/ 365760 h 660400"/>
                <a:gd name="connsiteX3" fmla="*/ 518160 w 51816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160" h="660400">
                  <a:moveTo>
                    <a:pt x="0" y="660400"/>
                  </a:moveTo>
                  <a:cubicBezTo>
                    <a:pt x="79586" y="649393"/>
                    <a:pt x="159173" y="638387"/>
                    <a:pt x="233680" y="589280"/>
                  </a:cubicBezTo>
                  <a:cubicBezTo>
                    <a:pt x="308187" y="540173"/>
                    <a:pt x="399627" y="463973"/>
                    <a:pt x="447040" y="365760"/>
                  </a:cubicBezTo>
                  <a:cubicBezTo>
                    <a:pt x="494453" y="267547"/>
                    <a:pt x="506306" y="133773"/>
                    <a:pt x="518160" y="0"/>
                  </a:cubicBezTo>
                </a:path>
              </a:pathLst>
            </a:custGeom>
            <a:noFill/>
            <a:ln w="57150" cap="sq" cmpd="dbl">
              <a:gradFill flip="none" rotWithShape="1">
                <a:gsLst>
                  <a:gs pos="0">
                    <a:schemeClr val="accent4">
                      <a:lumMod val="41000"/>
                      <a:lumOff val="59000"/>
                      <a:alpha val="75000"/>
                    </a:schemeClr>
                  </a:gs>
                  <a:gs pos="46000">
                    <a:schemeClr val="accent4">
                      <a:lumMod val="95000"/>
                      <a:lumOff val="5000"/>
                      <a:alpha val="75000"/>
                    </a:schemeClr>
                  </a:gs>
                  <a:gs pos="100000">
                    <a:schemeClr val="accent4">
                      <a:lumMod val="60000"/>
                      <a:alpha val="7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round/>
              <a:headEnd type="oval" w="sm" len="sm"/>
              <a:tailEnd type="none" w="lg" len="lg"/>
              <a:extLst>
                <a:ext uri="{C807C97D-BFC1-408E-A445-0C87EB9F89A2}">
                  <ask:lineSketchStyleProps xmlns:ask="http://schemas.microsoft.com/office/drawing/2018/sketchyshapes" xmlns="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xmlns="" id="{C014FA4C-B06B-CCC0-98EA-848330F84AC7}"/>
                </a:ext>
              </a:extLst>
            </p:cNvPr>
            <p:cNvSpPr/>
            <p:nvPr/>
          </p:nvSpPr>
          <p:spPr>
            <a:xfrm rot="18900000" flipH="1">
              <a:off x="3537067" y="3954605"/>
              <a:ext cx="2095993" cy="1649540"/>
            </a:xfrm>
            <a:custGeom>
              <a:avLst/>
              <a:gdLst>
                <a:gd name="connsiteX0" fmla="*/ 0 w 2095993"/>
                <a:gd name="connsiteY0" fmla="*/ 1649540 h 1649540"/>
                <a:gd name="connsiteX1" fmla="*/ 945251 w 2095993"/>
                <a:gd name="connsiteY1" fmla="*/ 1471897 h 1649540"/>
                <a:gd name="connsiteX2" fmla="*/ 1808307 w 2095993"/>
                <a:gd name="connsiteY2" fmla="*/ 913591 h 1649540"/>
                <a:gd name="connsiteX3" fmla="*/ 2095993 w 2095993"/>
                <a:gd name="connsiteY3" fmla="*/ 0 h 164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993" h="1649540" extrusionOk="0">
                  <a:moveTo>
                    <a:pt x="0" y="1649540"/>
                  </a:moveTo>
                  <a:cubicBezTo>
                    <a:pt x="288979" y="1601721"/>
                    <a:pt x="597484" y="1611963"/>
                    <a:pt x="945251" y="1471897"/>
                  </a:cubicBezTo>
                  <a:cubicBezTo>
                    <a:pt x="1291357" y="1358653"/>
                    <a:pt x="1585335" y="1159898"/>
                    <a:pt x="1808307" y="913591"/>
                  </a:cubicBezTo>
                  <a:cubicBezTo>
                    <a:pt x="1945370" y="721719"/>
                    <a:pt x="2036575" y="397520"/>
                    <a:pt x="2095993" y="0"/>
                  </a:cubicBezTo>
                </a:path>
              </a:pathLst>
            </a:custGeom>
            <a:noFill/>
            <a:ln w="57150" cap="sq" cmpd="dbl"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5000"/>
                    </a:schemeClr>
                  </a:gs>
                  <a:gs pos="46000">
                    <a:schemeClr val="accent4">
                      <a:lumMod val="95000"/>
                      <a:lumOff val="5000"/>
                      <a:alpha val="75000"/>
                    </a:schemeClr>
                  </a:gs>
                  <a:gs pos="100000">
                    <a:schemeClr val="accent4">
                      <a:lumMod val="60000"/>
                      <a:alpha val="75000"/>
                    </a:schemeClr>
                  </a:gs>
                </a:gsLst>
                <a:lin ang="2700000" scaled="1"/>
                <a:tileRect/>
              </a:gradFill>
              <a:prstDash val="solid"/>
              <a:round/>
              <a:headEnd type="oval" w="sm" len="sm"/>
              <a:tailEnd type="stealth" w="lg" len="lg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518160"/>
                        <a:gd name="connsiteY0" fmla="*/ 660400 h 660400"/>
                        <a:gd name="connsiteX1" fmla="*/ 233680 w 518160"/>
                        <a:gd name="connsiteY1" fmla="*/ 589280 h 660400"/>
                        <a:gd name="connsiteX2" fmla="*/ 447040 w 518160"/>
                        <a:gd name="connsiteY2" fmla="*/ 365760 h 660400"/>
                        <a:gd name="connsiteX3" fmla="*/ 518160 w 518160"/>
                        <a:gd name="connsiteY3" fmla="*/ 0 h 660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8160" h="660400">
                          <a:moveTo>
                            <a:pt x="0" y="660400"/>
                          </a:moveTo>
                          <a:cubicBezTo>
                            <a:pt x="79586" y="649393"/>
                            <a:pt x="159173" y="638387"/>
                            <a:pt x="233680" y="589280"/>
                          </a:cubicBezTo>
                          <a:cubicBezTo>
                            <a:pt x="308187" y="540173"/>
                            <a:pt x="399627" y="463973"/>
                            <a:pt x="447040" y="365760"/>
                          </a:cubicBezTo>
                          <a:cubicBezTo>
                            <a:pt x="494453" y="267547"/>
                            <a:pt x="506306" y="133773"/>
                            <a:pt x="51816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41C6B822-9A7D-9C52-ABD9-62D352F7AB99}"/>
              </a:ext>
            </a:extLst>
          </p:cNvPr>
          <p:cNvSpPr txBox="1"/>
          <p:nvPr/>
        </p:nvSpPr>
        <p:spPr>
          <a:xfrm>
            <a:off x="432707" y="35922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Gesto </a:t>
            </a:r>
            <a:r>
              <a:rPr lang="pt-BR" dirty="0" smtClean="0"/>
              <a:t>5: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695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aixaDeTexto 79">
            <a:extLst>
              <a:ext uri="{FF2B5EF4-FFF2-40B4-BE49-F238E27FC236}">
                <a16:creationId xmlns:a16="http://schemas.microsoft.com/office/drawing/2014/main" xmlns="" id="{E90D0E81-2634-8644-DA73-D519FDD91C64}"/>
              </a:ext>
            </a:extLst>
          </p:cNvPr>
          <p:cNvSpPr txBox="1"/>
          <p:nvPr/>
        </p:nvSpPr>
        <p:spPr>
          <a:xfrm>
            <a:off x="6357847" y="21865391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t-BR" sz="3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</a:t>
            </a:r>
            <a:r>
              <a:rPr lang="pt-BR" sz="1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Take-Off</a:t>
            </a:r>
            <a:endParaRPr lang="pt-B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r="20888"/>
          <a:stretch/>
        </p:blipFill>
        <p:spPr>
          <a:xfrm>
            <a:off x="-5279923" y="25607"/>
            <a:ext cx="5456902" cy="6857999"/>
          </a:xfrm>
          <a:prstGeom prst="rect">
            <a:avLst/>
          </a:prstGeom>
        </p:spPr>
      </p:pic>
      <p:grpSp>
        <p:nvGrpSpPr>
          <p:cNvPr id="66" name="Grupo 65"/>
          <p:cNvGrpSpPr/>
          <p:nvPr/>
        </p:nvGrpSpPr>
        <p:grpSpPr>
          <a:xfrm>
            <a:off x="4513005" y="25607"/>
            <a:ext cx="3314700" cy="6858000"/>
            <a:chOff x="4637314" y="9237"/>
            <a:chExt cx="3314700" cy="6858000"/>
          </a:xfrm>
        </p:grpSpPr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xmlns="" id="{2DAEDDA1-BC7D-27A8-A590-107B29AF4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4815068" y="1603121"/>
              <a:ext cx="2350381" cy="2313560"/>
            </a:xfrm>
            <a:prstGeom prst="rect">
              <a:avLst/>
            </a:prstGeom>
          </p:spPr>
        </p:pic>
        <p:pic>
          <p:nvPicPr>
            <p:cNvPr id="68" name="Imagem 67" descr="Pessoa em pé olhando para frente&#10;&#10;Descrição gerada automaticamente">
              <a:extLst>
                <a:ext uri="{FF2B5EF4-FFF2-40B4-BE49-F238E27FC236}">
                  <a16:creationId xmlns:a16="http://schemas.microsoft.com/office/drawing/2014/main" xmlns="" id="{57FDB0BC-4BDB-4656-4FC2-AB84BBC3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6" r="34777"/>
            <a:stretch/>
          </p:blipFill>
          <p:spPr>
            <a:xfrm>
              <a:off x="4637314" y="9237"/>
              <a:ext cx="3314700" cy="6858000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xmlns="" id="{0D517C65-1C7C-EE51-E4F8-296D4E0F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4747152" y="3194337"/>
              <a:ext cx="990707" cy="3204510"/>
            </a:xfrm>
            <a:prstGeom prst="rect">
              <a:avLst/>
            </a:prstGeom>
          </p:spPr>
        </p:pic>
        <p:sp>
          <p:nvSpPr>
            <p:cNvPr id="70" name="Forma Livre: Forma 24">
              <a:extLst>
                <a:ext uri="{FF2B5EF4-FFF2-40B4-BE49-F238E27FC236}">
                  <a16:creationId xmlns:a16="http://schemas.microsoft.com/office/drawing/2014/main" xmlns="" id="{721D4A81-8AE2-B550-AE09-B34F84531A91}"/>
                </a:ext>
              </a:extLst>
            </p:cNvPr>
            <p:cNvSpPr/>
            <p:nvPr/>
          </p:nvSpPr>
          <p:spPr>
            <a:xfrm rot="9525430" flipH="1" flipV="1">
              <a:off x="4786937" y="3394092"/>
              <a:ext cx="2258464" cy="1855943"/>
            </a:xfrm>
            <a:custGeom>
              <a:avLst/>
              <a:gdLst>
                <a:gd name="connsiteX0" fmla="*/ 0 w 518160"/>
                <a:gd name="connsiteY0" fmla="*/ 660400 h 660400"/>
                <a:gd name="connsiteX1" fmla="*/ 233680 w 518160"/>
                <a:gd name="connsiteY1" fmla="*/ 589280 h 660400"/>
                <a:gd name="connsiteX2" fmla="*/ 447040 w 518160"/>
                <a:gd name="connsiteY2" fmla="*/ 365760 h 660400"/>
                <a:gd name="connsiteX3" fmla="*/ 518160 w 518160"/>
                <a:gd name="connsiteY3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160" h="660400">
                  <a:moveTo>
                    <a:pt x="0" y="660400"/>
                  </a:moveTo>
                  <a:cubicBezTo>
                    <a:pt x="79586" y="649393"/>
                    <a:pt x="159173" y="638387"/>
                    <a:pt x="233680" y="589280"/>
                  </a:cubicBezTo>
                  <a:cubicBezTo>
                    <a:pt x="308187" y="540173"/>
                    <a:pt x="399627" y="463973"/>
                    <a:pt x="447040" y="365760"/>
                  </a:cubicBezTo>
                  <a:cubicBezTo>
                    <a:pt x="494453" y="267547"/>
                    <a:pt x="506306" y="133773"/>
                    <a:pt x="518160" y="0"/>
                  </a:cubicBezTo>
                </a:path>
              </a:pathLst>
            </a:custGeom>
            <a:noFill/>
            <a:ln w="57150" cap="sq" cmpd="dbl">
              <a:gradFill flip="none" rotWithShape="1">
                <a:gsLst>
                  <a:gs pos="0">
                    <a:schemeClr val="accent4">
                      <a:lumMod val="41000"/>
                      <a:lumOff val="59000"/>
                      <a:alpha val="75000"/>
                    </a:schemeClr>
                  </a:gs>
                  <a:gs pos="46000">
                    <a:schemeClr val="accent4">
                      <a:lumMod val="95000"/>
                      <a:lumOff val="5000"/>
                      <a:alpha val="75000"/>
                    </a:schemeClr>
                  </a:gs>
                  <a:gs pos="100000">
                    <a:schemeClr val="accent4">
                      <a:lumMod val="60000"/>
                      <a:alpha val="7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round/>
              <a:headEnd type="oval" w="sm" len="sm"/>
              <a:tailEnd type="stealth" w="lg" len="lg"/>
              <a:extLst>
                <a:ext uri="{C807C97D-BFC1-408E-A445-0C87EB9F89A2}">
                  <ask:lineSketchStyleProps xmlns:ask="http://schemas.microsoft.com/office/drawing/2018/sketchyshapes" xmlns="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                   </a:t>
              </a:r>
            </a:p>
          </p:txBody>
        </p:sp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xmlns="" id="{6D9E80E5-A371-ED61-DF6F-E76B6DC1D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385"/>
            <a:stretch/>
          </p:blipFill>
          <p:spPr>
            <a:xfrm>
              <a:off x="4984531" y="2133942"/>
              <a:ext cx="2282266" cy="1729398"/>
            </a:xfrm>
            <a:prstGeom prst="rect">
              <a:avLst/>
            </a:prstGeom>
          </p:spPr>
        </p:pic>
      </p:grpSp>
      <p:pic>
        <p:nvPicPr>
          <p:cNvPr id="72" name="Imagem 7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427" r="36475" b="-1"/>
          <a:stretch/>
        </p:blipFill>
        <p:spPr>
          <a:xfrm>
            <a:off x="235973" y="-1681316"/>
            <a:ext cx="4277032" cy="8564923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r="20307"/>
          <a:stretch/>
        </p:blipFill>
        <p:spPr>
          <a:xfrm flipH="1">
            <a:off x="12093676" y="0"/>
            <a:ext cx="5454428" cy="6857999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427" r="36475" b="-1"/>
          <a:stretch/>
        </p:blipFill>
        <p:spPr>
          <a:xfrm flipH="1">
            <a:off x="7827705" y="-1706923"/>
            <a:ext cx="4277032" cy="8564923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xmlns="" id="{179CB610-08C9-B544-E832-F5FE426AE3D4}"/>
              </a:ext>
            </a:extLst>
          </p:cNvPr>
          <p:cNvSpPr txBox="1"/>
          <p:nvPr/>
        </p:nvSpPr>
        <p:spPr>
          <a:xfrm>
            <a:off x="-4693455" y="7018316"/>
            <a:ext cx="23022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pt-BR" sz="9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Inspect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(I)             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pt-BR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Land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(L)    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pt-BR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Follow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(F)           </a:t>
            </a:r>
            <a:r>
              <a:rPr lang="pt-BR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pt-BR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-off (T)                      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e) </a:t>
            </a:r>
            <a:r>
              <a:rPr lang="pt-BR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Photography</a:t>
            </a:r>
            <a:r>
              <a:rPr lang="pt-BR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(P)</a:t>
            </a:r>
            <a:endParaRPr lang="pt-BR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0651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321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CMU Serif</vt:lpstr>
      <vt:lpstr>Overlock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Fagundes</dc:creator>
  <cp:lastModifiedBy>Wérikson Frederiko de O Alves</cp:lastModifiedBy>
  <cp:revision>31</cp:revision>
  <dcterms:created xsi:type="dcterms:W3CDTF">2023-10-19T22:29:10Z</dcterms:created>
  <dcterms:modified xsi:type="dcterms:W3CDTF">2024-04-22T17:54:17Z</dcterms:modified>
</cp:coreProperties>
</file>